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29"/>
  </p:normalViewPr>
  <p:slideViewPr>
    <p:cSldViewPr snapToGrid="0">
      <p:cViewPr varScale="1">
        <p:scale>
          <a:sx n="138" d="100"/>
          <a:sy n="138" d="100"/>
        </p:scale>
        <p:origin x="880"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jpg>
</file>

<file path=ppt/media/image24.jpg>
</file>

<file path=ppt/media/image25.jpg>
</file>

<file path=ppt/media/image26.jpg>
</file>

<file path=ppt/media/image27.jpg>
</file>

<file path=ppt/media/image28.jpg>
</file>

<file path=ppt/media/image29.jpg>
</file>

<file path=ppt/media/image3.png>
</file>

<file path=ppt/media/image30.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102b992da31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102b992da31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102b992da31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102b992da31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102b992da31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102b992da31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102b992da31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102b992da31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102b992da31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102b992da31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102b992da31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102b992da31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02b992da31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02b992da31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02b992da31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02b992da31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fc95b0dc16_0_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fc95b0dc16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02b992da31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102b992da31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102b992da31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102b992da31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02ba43479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02ba4347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102ba43479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102ba43479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02ba43479c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102ba43479c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02ba43479c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02ba43479c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102ba43479c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102ba43479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fc95b0dc16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fc95b0dc16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102ba43479c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102ba43479c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102ba43479c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102ba43479c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102b992da31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102b992da31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fc95b0dc16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fc95b0dc16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102b992da31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102b992da31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2b992da31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102b992da31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102b992da31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102b992da31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ctrTitle"/>
          </p:nvPr>
        </p:nvSpPr>
        <p:spPr>
          <a:xfrm>
            <a:off x="2971799" y="1473200"/>
            <a:ext cx="5398295" cy="1816098"/>
          </a:xfrm>
        </p:spPr>
        <p:txBody>
          <a:bodyPr anchor="b">
            <a:normAutofit/>
          </a:bodyPr>
          <a:lstStyle>
            <a:lvl1pPr algn="r">
              <a:defRPr sz="3600">
                <a:effectLst/>
              </a:defRPr>
            </a:lvl1pPr>
          </a:lstStyle>
          <a:p>
            <a:r>
              <a:rPr lang="es-MX"/>
              <a:t>Haz clic para modificar el estilo de título del patrón</a:t>
            </a:r>
            <a:endParaRPr lang="en-US" dirty="0"/>
          </a:p>
        </p:txBody>
      </p:sp>
      <p:sp>
        <p:nvSpPr>
          <p:cNvPr id="3" name="Subtitle 2"/>
          <p:cNvSpPr>
            <a:spLocks noGrp="1"/>
          </p:cNvSpPr>
          <p:nvPr>
            <p:ph type="subTitle" idx="1"/>
          </p:nvPr>
        </p:nvSpPr>
        <p:spPr>
          <a:xfrm>
            <a:off x="2971799" y="3289300"/>
            <a:ext cx="5398295" cy="1054100"/>
          </a:xfrm>
        </p:spPr>
        <p:txBody>
          <a:bodyPr anchor="t">
            <a:normAutofit/>
          </a:bodyPr>
          <a:lstStyle>
            <a:lvl1pPr marL="0" indent="0" algn="r">
              <a:buNone/>
              <a:defRPr sz="1350" cap="all">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s-MX"/>
              <a:t>Haz clic para editar el estilo de subtítulo del patrón</a:t>
            </a:r>
            <a:endParaRPr lang="en-US" dirty="0"/>
          </a:p>
        </p:txBody>
      </p:sp>
      <p:sp>
        <p:nvSpPr>
          <p:cNvPr id="4" name="Date Placeholder 3"/>
          <p:cNvSpPr>
            <a:spLocks noGrp="1"/>
          </p:cNvSpPr>
          <p:nvPr>
            <p:ph type="dt" sz="half" idx="10"/>
          </p:nvPr>
        </p:nvSpPr>
        <p:spPr>
          <a:xfrm>
            <a:off x="6699419" y="4402932"/>
            <a:ext cx="1200150" cy="283369"/>
          </a:xfrm>
        </p:spPr>
        <p:txBody>
          <a:bodyPr/>
          <a:lstStyle/>
          <a:p>
            <a:fld id="{B61BEF0D-F0BB-DE4B-95CE-6DB70DBA9567}" type="datetimeFigureOut">
              <a:rPr lang="en-US" dirty="0"/>
              <a:pPr/>
              <a:t>11/25/21</a:t>
            </a:fld>
            <a:endParaRPr lang="en-US" dirty="0"/>
          </a:p>
        </p:txBody>
      </p:sp>
      <p:sp>
        <p:nvSpPr>
          <p:cNvPr id="5" name="Footer Placeholder 4"/>
          <p:cNvSpPr>
            <a:spLocks noGrp="1"/>
          </p:cNvSpPr>
          <p:nvPr>
            <p:ph type="ftr" sz="quarter" idx="11"/>
          </p:nvPr>
        </p:nvSpPr>
        <p:spPr>
          <a:xfrm>
            <a:off x="2971799" y="4402932"/>
            <a:ext cx="3670469" cy="283369"/>
          </a:xfrm>
        </p:spPr>
        <p:txBody>
          <a:bodyPr/>
          <a:lstStyle/>
          <a:p>
            <a:endParaRPr lang="en-US" dirty="0"/>
          </a:p>
        </p:txBody>
      </p:sp>
      <p:sp>
        <p:nvSpPr>
          <p:cNvPr id="6" name="Slide Number Placeholder 5"/>
          <p:cNvSpPr>
            <a:spLocks noGrp="1"/>
          </p:cNvSpPr>
          <p:nvPr>
            <p:ph type="sldNum" sz="quarter" idx="12"/>
          </p:nvPr>
        </p:nvSpPr>
        <p:spPr>
          <a:xfrm>
            <a:off x="7956719" y="4402932"/>
            <a:ext cx="413375" cy="283369"/>
          </a:xfrm>
        </p:spPr>
        <p:txBody>
          <a:bodyPr/>
          <a:lstStyle/>
          <a:p>
            <a:pPr marL="0" lvl="0" indent="0" algn="r" rtl="0">
              <a:spcBef>
                <a:spcPts val="0"/>
              </a:spcBef>
              <a:spcAft>
                <a:spcPts val="0"/>
              </a:spcAft>
              <a:buNone/>
            </a:pPr>
            <a:fld id="{00000000-1234-1234-1234-123412341234}" type="slidenum">
              <a:rPr lang="es-MX" smtClean="0"/>
              <a:t>‹Nº›</a:t>
            </a:fld>
            <a:endParaRPr lang="es-MX"/>
          </a:p>
        </p:txBody>
      </p:sp>
    </p:spTree>
    <p:extLst>
      <p:ext uri="{BB962C8B-B14F-4D97-AF65-F5344CB8AC3E}">
        <p14:creationId xmlns:p14="http://schemas.microsoft.com/office/powerpoint/2010/main" val="1213338100"/>
      </p:ext>
    </p:extLst>
  </p:cSld>
  <p:clrMapOvr>
    <a:overrideClrMapping bg1="dk1" tx1="lt1" bg2="dk2" tx2="lt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1" y="3549649"/>
            <a:ext cx="7598570" cy="425054"/>
          </a:xfrm>
        </p:spPr>
        <p:txBody>
          <a:bodyPr anchor="b">
            <a:normAutofit/>
          </a:bodyPr>
          <a:lstStyle>
            <a:lvl1pPr algn="l">
              <a:defRPr sz="1800" b="0"/>
            </a:lvl1pPr>
          </a:lstStyle>
          <a:p>
            <a:r>
              <a:rPr lang="es-MX"/>
              <a:t>Haz clic para modificar el estilo de título del patrón</a:t>
            </a:r>
            <a:endParaRPr lang="en-US" dirty="0"/>
          </a:p>
        </p:txBody>
      </p:sp>
      <p:sp>
        <p:nvSpPr>
          <p:cNvPr id="3" name="Picture Placeholder 2"/>
          <p:cNvSpPr>
            <a:spLocks noGrp="1" noChangeAspect="1"/>
          </p:cNvSpPr>
          <p:nvPr>
            <p:ph type="pic" idx="1"/>
          </p:nvPr>
        </p:nvSpPr>
        <p:spPr>
          <a:xfrm>
            <a:off x="1028701" y="699084"/>
            <a:ext cx="6569870" cy="2373732"/>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s-MX"/>
              <a:t>Haz clic en el icono para agregar una imagen</a:t>
            </a:r>
            <a:endParaRPr lang="en-US" dirty="0"/>
          </a:p>
        </p:txBody>
      </p:sp>
      <p:sp>
        <p:nvSpPr>
          <p:cNvPr id="4" name="Text Placeholder 3"/>
          <p:cNvSpPr>
            <a:spLocks noGrp="1"/>
          </p:cNvSpPr>
          <p:nvPr>
            <p:ph type="body" sz="half" idx="2"/>
          </p:nvPr>
        </p:nvSpPr>
        <p:spPr>
          <a:xfrm>
            <a:off x="514351" y="3974702"/>
            <a:ext cx="7598570" cy="37028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s-MX"/>
              <a:t>Haga clic para modificar los estilos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11/25/21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MX" smtClean="0"/>
              <a:t>‹Nº›</a:t>
            </a:fld>
            <a:endParaRPr lang="es-MX"/>
          </a:p>
        </p:txBody>
      </p:sp>
    </p:spTree>
    <p:extLst>
      <p:ext uri="{BB962C8B-B14F-4D97-AF65-F5344CB8AC3E}">
        <p14:creationId xmlns:p14="http://schemas.microsoft.com/office/powerpoint/2010/main" val="27904843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1" y="457201"/>
            <a:ext cx="7598570" cy="2343149"/>
          </a:xfrm>
        </p:spPr>
        <p:txBody>
          <a:bodyPr anchor="ctr">
            <a:normAutofit/>
          </a:bodyPr>
          <a:lstStyle>
            <a:lvl1pPr algn="l">
              <a:defRPr sz="2400" b="0" cap="none"/>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514350" y="3257550"/>
            <a:ext cx="7598571" cy="1085850"/>
          </a:xfrm>
        </p:spPr>
        <p:txBody>
          <a:bodyPr anchor="ctr">
            <a:normAutofit/>
          </a:bodyPr>
          <a:lstStyle>
            <a:lvl1pPr marL="0" indent="0" algn="l">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11/25/21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MX" smtClean="0"/>
              <a:t>‹Nº›</a:t>
            </a:fld>
            <a:endParaRPr lang="es-MX"/>
          </a:p>
        </p:txBody>
      </p:sp>
    </p:spTree>
    <p:extLst>
      <p:ext uri="{BB962C8B-B14F-4D97-AF65-F5344CB8AC3E}">
        <p14:creationId xmlns:p14="http://schemas.microsoft.com/office/powerpoint/2010/main" val="7906736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15" name="TextBox 14"/>
          <p:cNvSpPr txBox="1"/>
          <p:nvPr/>
        </p:nvSpPr>
        <p:spPr>
          <a:xfrm>
            <a:off x="7678400" y="205740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11" name="TextBox 10"/>
          <p:cNvSpPr txBox="1"/>
          <p:nvPr/>
        </p:nvSpPr>
        <p:spPr>
          <a:xfrm>
            <a:off x="366206" y="617503"/>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2" name="Title 1"/>
          <p:cNvSpPr>
            <a:spLocks noGrp="1"/>
          </p:cNvSpPr>
          <p:nvPr>
            <p:ph type="title"/>
          </p:nvPr>
        </p:nvSpPr>
        <p:spPr>
          <a:xfrm>
            <a:off x="744201" y="457201"/>
            <a:ext cx="7162799" cy="2057399"/>
          </a:xfrm>
        </p:spPr>
        <p:txBody>
          <a:bodyPr anchor="ctr">
            <a:normAutofit/>
          </a:bodyPr>
          <a:lstStyle>
            <a:lvl1pPr algn="l">
              <a:defRPr sz="2400" b="0" cap="none">
                <a:solidFill>
                  <a:schemeClr val="tx1"/>
                </a:solidFill>
              </a:defRPr>
            </a:lvl1pPr>
          </a:lstStyle>
          <a:p>
            <a:r>
              <a:rPr lang="es-MX"/>
              <a:t>Haz clic para modificar el estilo de título del patrón</a:t>
            </a:r>
            <a:endParaRPr lang="en-US" dirty="0"/>
          </a:p>
        </p:txBody>
      </p:sp>
      <p:sp>
        <p:nvSpPr>
          <p:cNvPr id="10" name="Text Placeholder 9"/>
          <p:cNvSpPr>
            <a:spLocks noGrp="1"/>
          </p:cNvSpPr>
          <p:nvPr>
            <p:ph type="body" sz="quarter" idx="13"/>
          </p:nvPr>
        </p:nvSpPr>
        <p:spPr>
          <a:xfrm>
            <a:off x="823406" y="2514600"/>
            <a:ext cx="7004388" cy="285750"/>
          </a:xfrm>
        </p:spPr>
        <p:txBody>
          <a:bodyPr anchor="ctr"/>
          <a:lstStyle>
            <a:lvl1pPr marL="0" indent="0">
              <a:buFontTx/>
              <a:buNone/>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s-MX"/>
              <a:t>Haga clic para modificar los estilos de texto del patrón</a:t>
            </a:r>
          </a:p>
        </p:txBody>
      </p:sp>
      <p:sp>
        <p:nvSpPr>
          <p:cNvPr id="3" name="Text Placeholder 2"/>
          <p:cNvSpPr>
            <a:spLocks noGrp="1"/>
          </p:cNvSpPr>
          <p:nvPr>
            <p:ph type="body" idx="1"/>
          </p:nvPr>
        </p:nvSpPr>
        <p:spPr>
          <a:xfrm>
            <a:off x="515599" y="3257550"/>
            <a:ext cx="7614275" cy="1085850"/>
          </a:xfrm>
        </p:spPr>
        <p:txBody>
          <a:bodyPr anchor="ctr">
            <a:normAutofit/>
          </a:bodyPr>
          <a:lstStyle>
            <a:lvl1pPr marL="0" indent="0" algn="l">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11/25/21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MX" smtClean="0"/>
              <a:t>‹Nº›</a:t>
            </a:fld>
            <a:endParaRPr lang="es-MX"/>
          </a:p>
        </p:txBody>
      </p:sp>
    </p:spTree>
    <p:extLst>
      <p:ext uri="{BB962C8B-B14F-4D97-AF65-F5344CB8AC3E}">
        <p14:creationId xmlns:p14="http://schemas.microsoft.com/office/powerpoint/2010/main" val="356155152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2" y="2481436"/>
            <a:ext cx="7598569" cy="1101600"/>
          </a:xfrm>
        </p:spPr>
        <p:txBody>
          <a:bodyPr anchor="b">
            <a:normAutofit/>
          </a:bodyPr>
          <a:lstStyle>
            <a:lvl1pPr algn="l">
              <a:defRPr sz="2400" b="0" cap="none"/>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514351" y="3583036"/>
            <a:ext cx="7598570" cy="645300"/>
          </a:xfrm>
        </p:spPr>
        <p:txBody>
          <a:bodyPr anchor="t">
            <a:normAutofit/>
          </a:bodyPr>
          <a:lstStyle>
            <a:lvl1pPr marL="0" indent="0" algn="l">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11/25/21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MX" smtClean="0"/>
              <a:t>‹Nº›</a:t>
            </a:fld>
            <a:endParaRPr lang="es-MX"/>
          </a:p>
        </p:txBody>
      </p:sp>
    </p:spTree>
    <p:extLst>
      <p:ext uri="{BB962C8B-B14F-4D97-AF65-F5344CB8AC3E}">
        <p14:creationId xmlns:p14="http://schemas.microsoft.com/office/powerpoint/2010/main" val="32092122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13" name="TextBox 12"/>
          <p:cNvSpPr txBox="1"/>
          <p:nvPr/>
        </p:nvSpPr>
        <p:spPr>
          <a:xfrm>
            <a:off x="7678400" y="205740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14" name="TextBox 13"/>
          <p:cNvSpPr txBox="1"/>
          <p:nvPr/>
        </p:nvSpPr>
        <p:spPr>
          <a:xfrm>
            <a:off x="366206" y="617503"/>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16" name="Title 1"/>
          <p:cNvSpPr>
            <a:spLocks noGrp="1"/>
          </p:cNvSpPr>
          <p:nvPr>
            <p:ph type="title"/>
          </p:nvPr>
        </p:nvSpPr>
        <p:spPr>
          <a:xfrm>
            <a:off x="744201" y="457201"/>
            <a:ext cx="7162799" cy="2057399"/>
          </a:xfrm>
        </p:spPr>
        <p:txBody>
          <a:bodyPr anchor="ctr">
            <a:normAutofit/>
          </a:bodyPr>
          <a:lstStyle>
            <a:lvl1pPr algn="l">
              <a:defRPr sz="2400" b="0" cap="none">
                <a:solidFill>
                  <a:schemeClr val="tx1"/>
                </a:solidFill>
              </a:defRPr>
            </a:lvl1pPr>
          </a:lstStyle>
          <a:p>
            <a:r>
              <a:rPr lang="es-MX"/>
              <a:t>Haz clic para modificar el estilo de título del patrón</a:t>
            </a:r>
            <a:endParaRPr lang="en-US" dirty="0"/>
          </a:p>
        </p:txBody>
      </p:sp>
      <p:sp>
        <p:nvSpPr>
          <p:cNvPr id="10" name="Text Placeholder 9"/>
          <p:cNvSpPr>
            <a:spLocks noGrp="1"/>
          </p:cNvSpPr>
          <p:nvPr>
            <p:ph type="body" sz="quarter" idx="13"/>
          </p:nvPr>
        </p:nvSpPr>
        <p:spPr>
          <a:xfrm>
            <a:off x="514350" y="2914650"/>
            <a:ext cx="7601577" cy="666750"/>
          </a:xfrm>
        </p:spPr>
        <p:txBody>
          <a:bodyPr vert="horz" lIns="91440" tIns="45720" rIns="91440" bIns="45720" rtlCol="0" anchor="b">
            <a:normAutofit/>
          </a:bodyPr>
          <a:lstStyle>
            <a:lvl1pPr>
              <a:buNone/>
              <a:defRPr lang="en-US" sz="1800" b="0" cap="none" dirty="0">
                <a:ln w="3175" cmpd="sng">
                  <a:noFill/>
                </a:ln>
                <a:solidFill>
                  <a:schemeClr val="tx1"/>
                </a:solidFill>
                <a:effectLst/>
              </a:defRPr>
            </a:lvl1pPr>
          </a:lstStyle>
          <a:p>
            <a:pPr marL="0" lvl="0">
              <a:spcBef>
                <a:spcPct val="0"/>
              </a:spcBef>
              <a:buNone/>
            </a:pPr>
            <a:r>
              <a:rPr lang="es-MX"/>
              <a:t>Haga clic para modificar los estilos de texto del patrón</a:t>
            </a:r>
          </a:p>
        </p:txBody>
      </p:sp>
      <p:sp>
        <p:nvSpPr>
          <p:cNvPr id="3" name="Text Placeholder 2"/>
          <p:cNvSpPr>
            <a:spLocks noGrp="1"/>
          </p:cNvSpPr>
          <p:nvPr>
            <p:ph type="body" idx="1"/>
          </p:nvPr>
        </p:nvSpPr>
        <p:spPr>
          <a:xfrm>
            <a:off x="514349" y="3581400"/>
            <a:ext cx="7601577" cy="762000"/>
          </a:xfrm>
        </p:spPr>
        <p:txBody>
          <a:bodyPr anchor="t">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11/25/21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MX" smtClean="0"/>
              <a:t>‹Nº›</a:t>
            </a:fld>
            <a:endParaRPr lang="es-MX"/>
          </a:p>
        </p:txBody>
      </p:sp>
    </p:spTree>
    <p:extLst>
      <p:ext uri="{BB962C8B-B14F-4D97-AF65-F5344CB8AC3E}">
        <p14:creationId xmlns:p14="http://schemas.microsoft.com/office/powerpoint/2010/main" val="1579468664"/>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1" y="457201"/>
            <a:ext cx="7598570" cy="2057399"/>
          </a:xfrm>
        </p:spPr>
        <p:txBody>
          <a:bodyPr vert="horz" lIns="91440" tIns="45720" rIns="91440" bIns="45720" rtlCol="0" anchor="ctr">
            <a:normAutofit/>
          </a:bodyPr>
          <a:lstStyle>
            <a:lvl1pPr>
              <a:defRPr lang="en-US" b="0" dirty="0"/>
            </a:lvl1pPr>
          </a:lstStyle>
          <a:p>
            <a:pPr marL="0" lvl="0"/>
            <a:r>
              <a:rPr lang="es-MX"/>
              <a:t>Haz clic para modificar el estilo de título del patrón</a:t>
            </a:r>
            <a:endParaRPr lang="en-US" dirty="0"/>
          </a:p>
        </p:txBody>
      </p:sp>
      <p:sp>
        <p:nvSpPr>
          <p:cNvPr id="10" name="Text Placeholder 9"/>
          <p:cNvSpPr>
            <a:spLocks noGrp="1"/>
          </p:cNvSpPr>
          <p:nvPr>
            <p:ph type="body" sz="quarter" idx="13"/>
          </p:nvPr>
        </p:nvSpPr>
        <p:spPr>
          <a:xfrm>
            <a:off x="514351" y="2628900"/>
            <a:ext cx="7598571" cy="628650"/>
          </a:xfrm>
        </p:spPr>
        <p:txBody>
          <a:bodyPr vert="horz" lIns="91440" tIns="45720" rIns="91440" bIns="45720" rtlCol="0" anchor="b">
            <a:normAutofit/>
          </a:bodyPr>
          <a:lstStyle>
            <a:lvl1pPr>
              <a:buNone/>
              <a:defRPr lang="en-US" sz="2100" b="0" cap="none" dirty="0">
                <a:ln w="3175" cmpd="sng">
                  <a:noFill/>
                </a:ln>
                <a:solidFill>
                  <a:schemeClr val="tx1"/>
                </a:solidFill>
                <a:effectLst/>
              </a:defRPr>
            </a:lvl1pPr>
          </a:lstStyle>
          <a:p>
            <a:pPr marL="0" lvl="0">
              <a:spcBef>
                <a:spcPct val="0"/>
              </a:spcBef>
              <a:buNone/>
            </a:pPr>
            <a:r>
              <a:rPr lang="es-MX"/>
              <a:t>Haga clic para modificar los estilos de texto del patrón</a:t>
            </a:r>
          </a:p>
        </p:txBody>
      </p:sp>
      <p:sp>
        <p:nvSpPr>
          <p:cNvPr id="3" name="Text Placeholder 2"/>
          <p:cNvSpPr>
            <a:spLocks noGrp="1"/>
          </p:cNvSpPr>
          <p:nvPr>
            <p:ph type="body" idx="1"/>
          </p:nvPr>
        </p:nvSpPr>
        <p:spPr>
          <a:xfrm>
            <a:off x="514350" y="3257550"/>
            <a:ext cx="7598571" cy="1085850"/>
          </a:xfrm>
        </p:spPr>
        <p:txBody>
          <a:bodyPr anchor="t">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11/25/21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MX" smtClean="0"/>
              <a:t>‹Nº›</a:t>
            </a:fld>
            <a:endParaRPr lang="es-MX"/>
          </a:p>
        </p:txBody>
      </p:sp>
    </p:spTree>
    <p:extLst>
      <p:ext uri="{BB962C8B-B14F-4D97-AF65-F5344CB8AC3E}">
        <p14:creationId xmlns:p14="http://schemas.microsoft.com/office/powerpoint/2010/main" val="1854465111"/>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3" name="Vertical Text Placeholder 2"/>
          <p:cNvSpPr>
            <a:spLocks noGrp="1"/>
          </p:cNvSpPr>
          <p:nvPr>
            <p:ph type="body" orient="vert" idx="1"/>
          </p:nvPr>
        </p:nvSpPr>
        <p:spPr/>
        <p:txBody>
          <a:bodyPr vert="eaVert" ancho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MX" smtClean="0"/>
              <a:t>‹Nº›</a:t>
            </a:fld>
            <a:endParaRPr lang="es-MX"/>
          </a:p>
        </p:txBody>
      </p:sp>
      <p:sp>
        <p:nvSpPr>
          <p:cNvPr id="8" name="Title 1"/>
          <p:cNvSpPr>
            <a:spLocks noGrp="1"/>
          </p:cNvSpPr>
          <p:nvPr>
            <p:ph type="title"/>
          </p:nvPr>
        </p:nvSpPr>
        <p:spPr>
          <a:xfrm>
            <a:off x="514351" y="457201"/>
            <a:ext cx="7598569" cy="1092200"/>
          </a:xfrm>
        </p:spPr>
        <p:txBody>
          <a:bodyPr/>
          <a:lstStyle/>
          <a:p>
            <a:r>
              <a:rPr lang="es-MX"/>
              <a:t>Haz clic para modificar el estilo de título del patrón</a:t>
            </a:r>
            <a:endParaRPr lang="en-US" dirty="0"/>
          </a:p>
        </p:txBody>
      </p:sp>
    </p:spTree>
    <p:extLst>
      <p:ext uri="{BB962C8B-B14F-4D97-AF65-F5344CB8AC3E}">
        <p14:creationId xmlns:p14="http://schemas.microsoft.com/office/powerpoint/2010/main" val="1962709299"/>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Vertical Title 1"/>
          <p:cNvSpPr>
            <a:spLocks noGrp="1"/>
          </p:cNvSpPr>
          <p:nvPr>
            <p:ph type="title" orient="vert"/>
          </p:nvPr>
        </p:nvSpPr>
        <p:spPr>
          <a:xfrm>
            <a:off x="6494006" y="457200"/>
            <a:ext cx="1618914" cy="3886201"/>
          </a:xfrm>
        </p:spPr>
        <p:txBody>
          <a:bodyPr vert="eaVert"/>
          <a:lstStyle/>
          <a:p>
            <a:r>
              <a:rPr lang="es-MX"/>
              <a:t>Haz clic para modificar el estilo de título del patrón</a:t>
            </a:r>
            <a:endParaRPr lang="en-US" dirty="0"/>
          </a:p>
        </p:txBody>
      </p:sp>
      <p:sp>
        <p:nvSpPr>
          <p:cNvPr id="3" name="Vertical Text Placeholder 2"/>
          <p:cNvSpPr>
            <a:spLocks noGrp="1"/>
          </p:cNvSpPr>
          <p:nvPr>
            <p:ph type="body" orient="vert" idx="1"/>
          </p:nvPr>
        </p:nvSpPr>
        <p:spPr>
          <a:xfrm>
            <a:off x="514350" y="457200"/>
            <a:ext cx="5874087" cy="3886200"/>
          </a:xfrm>
        </p:spPr>
        <p:txBody>
          <a:bodyPr vert="eaVert" ancho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MX" smtClean="0"/>
              <a:t>‹Nº›</a:t>
            </a:fld>
            <a:endParaRPr lang="es-MX"/>
          </a:p>
        </p:txBody>
      </p:sp>
    </p:spTree>
    <p:extLst>
      <p:ext uri="{BB962C8B-B14F-4D97-AF65-F5344CB8AC3E}">
        <p14:creationId xmlns:p14="http://schemas.microsoft.com/office/powerpoint/2010/main" val="243845707"/>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Content Placeholder 2"/>
          <p:cNvSpPr>
            <a:spLocks noGrp="1"/>
          </p:cNvSpPr>
          <p:nvPr>
            <p:ph idx="1"/>
          </p:nvPr>
        </p:nvSpPr>
        <p:spPr/>
        <p:txBody>
          <a:bodyPr anchor="ct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MX" smtClean="0"/>
              <a:t>‹Nº›</a:t>
            </a:fld>
            <a:endParaRPr lang="es-MX"/>
          </a:p>
        </p:txBody>
      </p:sp>
    </p:spTree>
    <p:extLst>
      <p:ext uri="{BB962C8B-B14F-4D97-AF65-F5344CB8AC3E}">
        <p14:creationId xmlns:p14="http://schemas.microsoft.com/office/powerpoint/2010/main" val="3838533961"/>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1" y="2481436"/>
            <a:ext cx="7598570" cy="1101600"/>
          </a:xfrm>
        </p:spPr>
        <p:txBody>
          <a:bodyPr anchor="b"/>
          <a:lstStyle>
            <a:lvl1pPr algn="l">
              <a:defRPr sz="3000" b="0" cap="all"/>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514349" y="3583036"/>
            <a:ext cx="7598571" cy="645300"/>
          </a:xfrm>
        </p:spPr>
        <p:txBody>
          <a:bodyPr anchor="t">
            <a:normAutofit/>
          </a:bodyPr>
          <a:lstStyle>
            <a:lvl1pPr marL="0" indent="0" algn="l">
              <a:buNone/>
              <a:defRPr sz="1500" cap="all">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11/25/21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MX" smtClean="0"/>
              <a:t>‹Nº›</a:t>
            </a:fld>
            <a:endParaRPr lang="es-MX"/>
          </a:p>
        </p:txBody>
      </p:sp>
    </p:spTree>
    <p:extLst>
      <p:ext uri="{BB962C8B-B14F-4D97-AF65-F5344CB8AC3E}">
        <p14:creationId xmlns:p14="http://schemas.microsoft.com/office/powerpoint/2010/main" val="1507504239"/>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Content Placeholder 2"/>
          <p:cNvSpPr>
            <a:spLocks noGrp="1"/>
          </p:cNvSpPr>
          <p:nvPr>
            <p:ph sz="half" idx="1"/>
          </p:nvPr>
        </p:nvSpPr>
        <p:spPr>
          <a:xfrm>
            <a:off x="514351" y="1606550"/>
            <a:ext cx="3746501" cy="2736851"/>
          </a:xfrm>
        </p:spPr>
        <p:txBody>
          <a:bodyPr>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Content Placeholder 3"/>
          <p:cNvSpPr>
            <a:spLocks noGrp="1"/>
          </p:cNvSpPr>
          <p:nvPr>
            <p:ph sz="half" idx="2"/>
          </p:nvPr>
        </p:nvSpPr>
        <p:spPr>
          <a:xfrm>
            <a:off x="4366421" y="1606551"/>
            <a:ext cx="3746499" cy="2736850"/>
          </a:xfrm>
        </p:spPr>
        <p:txBody>
          <a:bodyPr>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11/25/21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MX" smtClean="0"/>
              <a:t>‹Nº›</a:t>
            </a:fld>
            <a:endParaRPr lang="es-MX"/>
          </a:p>
        </p:txBody>
      </p:sp>
    </p:spTree>
    <p:extLst>
      <p:ext uri="{BB962C8B-B14F-4D97-AF65-F5344CB8AC3E}">
        <p14:creationId xmlns:p14="http://schemas.microsoft.com/office/powerpoint/2010/main" val="276106222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730252" y="1663700"/>
            <a:ext cx="3531791" cy="432197"/>
          </a:xfrm>
        </p:spPr>
        <p:txBody>
          <a:bodyPr anchor="b">
            <a:noAutofit/>
          </a:bodyPr>
          <a:lstStyle>
            <a:lvl1pPr marL="0" indent="0">
              <a:buNone/>
              <a:defRPr sz="21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MX"/>
              <a:t>Haga clic para modificar los estilos de texto del patrón</a:t>
            </a:r>
          </a:p>
        </p:txBody>
      </p:sp>
      <p:sp>
        <p:nvSpPr>
          <p:cNvPr id="4" name="Content Placeholder 3"/>
          <p:cNvSpPr>
            <a:spLocks noGrp="1"/>
          </p:cNvSpPr>
          <p:nvPr>
            <p:ph sz="half" idx="2"/>
          </p:nvPr>
        </p:nvSpPr>
        <p:spPr>
          <a:xfrm>
            <a:off x="514351" y="2152651"/>
            <a:ext cx="3747692" cy="2190749"/>
          </a:xfrm>
        </p:spPr>
        <p:txBody>
          <a:bodyPr anchor="t">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5" name="Text Placeholder 4"/>
          <p:cNvSpPr>
            <a:spLocks noGrp="1"/>
          </p:cNvSpPr>
          <p:nvPr>
            <p:ph type="body" sz="quarter" idx="3"/>
          </p:nvPr>
        </p:nvSpPr>
        <p:spPr>
          <a:xfrm>
            <a:off x="4572003" y="1670050"/>
            <a:ext cx="3542110" cy="432197"/>
          </a:xfrm>
        </p:spPr>
        <p:txBody>
          <a:bodyPr anchor="b">
            <a:noAutofit/>
          </a:bodyPr>
          <a:lstStyle>
            <a:lvl1pPr marL="0" indent="0">
              <a:buNone/>
              <a:defRPr sz="21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MX"/>
              <a:t>Haga clic para modificar los estilos de texto del patrón</a:t>
            </a:r>
          </a:p>
        </p:txBody>
      </p:sp>
      <p:sp>
        <p:nvSpPr>
          <p:cNvPr id="6" name="Content Placeholder 5"/>
          <p:cNvSpPr>
            <a:spLocks noGrp="1"/>
          </p:cNvSpPr>
          <p:nvPr>
            <p:ph sz="quarter" idx="4"/>
          </p:nvPr>
        </p:nvSpPr>
        <p:spPr>
          <a:xfrm>
            <a:off x="4367612" y="2152651"/>
            <a:ext cx="3746501" cy="2190749"/>
          </a:xfrm>
        </p:spPr>
        <p:txBody>
          <a:bodyPr anchor="t">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11/25/21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MX" smtClean="0"/>
              <a:t>‹Nº›</a:t>
            </a:fld>
            <a:endParaRPr lang="es-MX"/>
          </a:p>
        </p:txBody>
      </p:sp>
    </p:spTree>
    <p:extLst>
      <p:ext uri="{BB962C8B-B14F-4D97-AF65-F5344CB8AC3E}">
        <p14:creationId xmlns:p14="http://schemas.microsoft.com/office/powerpoint/2010/main" val="2852842837"/>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11/25/21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MX" smtClean="0"/>
              <a:t>‹Nº›</a:t>
            </a:fld>
            <a:endParaRPr lang="es-MX"/>
          </a:p>
        </p:txBody>
      </p:sp>
    </p:spTree>
    <p:extLst>
      <p:ext uri="{BB962C8B-B14F-4D97-AF65-F5344CB8AC3E}">
        <p14:creationId xmlns:p14="http://schemas.microsoft.com/office/powerpoint/2010/main" val="3538249347"/>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11/25/21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MX" smtClean="0"/>
              <a:t>‹Nº›</a:t>
            </a:fld>
            <a:endParaRPr lang="es-MX"/>
          </a:p>
        </p:txBody>
      </p:sp>
    </p:spTree>
    <p:extLst>
      <p:ext uri="{BB962C8B-B14F-4D97-AF65-F5344CB8AC3E}">
        <p14:creationId xmlns:p14="http://schemas.microsoft.com/office/powerpoint/2010/main" val="2580108378"/>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0" y="1555750"/>
            <a:ext cx="2760664" cy="1028700"/>
          </a:xfrm>
        </p:spPr>
        <p:txBody>
          <a:bodyPr anchor="b">
            <a:normAutofit/>
          </a:bodyPr>
          <a:lstStyle>
            <a:lvl1pPr algn="l">
              <a:defRPr sz="1800" b="0"/>
            </a:lvl1pPr>
          </a:lstStyle>
          <a:p>
            <a:r>
              <a:rPr lang="es-MX"/>
              <a:t>Haz clic para modificar el estilo de título del patrón</a:t>
            </a:r>
            <a:endParaRPr lang="en-US" dirty="0"/>
          </a:p>
        </p:txBody>
      </p:sp>
      <p:sp>
        <p:nvSpPr>
          <p:cNvPr id="3" name="Content Placeholder 2"/>
          <p:cNvSpPr>
            <a:spLocks noGrp="1"/>
          </p:cNvSpPr>
          <p:nvPr>
            <p:ph idx="1"/>
          </p:nvPr>
        </p:nvSpPr>
        <p:spPr>
          <a:xfrm>
            <a:off x="3486151" y="457201"/>
            <a:ext cx="4626770" cy="3886200"/>
          </a:xfrm>
        </p:spPr>
        <p:txBody>
          <a:bodyPr anchor="ctr">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Text Placeholder 3"/>
          <p:cNvSpPr>
            <a:spLocks noGrp="1"/>
          </p:cNvSpPr>
          <p:nvPr>
            <p:ph type="body" sz="half" idx="2"/>
          </p:nvPr>
        </p:nvSpPr>
        <p:spPr>
          <a:xfrm>
            <a:off x="514350" y="2584450"/>
            <a:ext cx="2760664" cy="1371600"/>
          </a:xfrm>
        </p:spPr>
        <p:txBody>
          <a:bodyPr anchor="t">
            <a:normAutofit/>
          </a:bodyPr>
          <a:lstStyle>
            <a:lvl1pPr marL="0" indent="0">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s-MX"/>
              <a:t>Haga clic para modificar los estilos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11/25/21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MX" smtClean="0"/>
              <a:t>‹Nº›</a:t>
            </a:fld>
            <a:endParaRPr lang="es-MX"/>
          </a:p>
        </p:txBody>
      </p:sp>
    </p:spTree>
    <p:extLst>
      <p:ext uri="{BB962C8B-B14F-4D97-AF65-F5344CB8AC3E}">
        <p14:creationId xmlns:p14="http://schemas.microsoft.com/office/powerpoint/2010/main" val="173948012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0" y="1200150"/>
            <a:ext cx="4623490" cy="1028700"/>
          </a:xfrm>
        </p:spPr>
        <p:txBody>
          <a:bodyPr anchor="b">
            <a:normAutofit/>
          </a:bodyPr>
          <a:lstStyle>
            <a:lvl1pPr algn="l">
              <a:defRPr sz="2100" b="0"/>
            </a:lvl1pPr>
          </a:lstStyle>
          <a:p>
            <a:r>
              <a:rPr lang="es-MX"/>
              <a:t>Haz clic para modificar el estilo de título del patrón</a:t>
            </a:r>
            <a:endParaRPr lang="en-US" dirty="0"/>
          </a:p>
        </p:txBody>
      </p:sp>
      <p:sp>
        <p:nvSpPr>
          <p:cNvPr id="14" name="Picture Placeholder 2"/>
          <p:cNvSpPr>
            <a:spLocks noGrp="1" noChangeAspect="1"/>
          </p:cNvSpPr>
          <p:nvPr>
            <p:ph type="pic" idx="1"/>
          </p:nvPr>
        </p:nvSpPr>
        <p:spPr>
          <a:xfrm>
            <a:off x="5652190" y="685800"/>
            <a:ext cx="2460731" cy="3429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s-MX"/>
              <a:t>Haz clic en el icono para agregar una imagen</a:t>
            </a:r>
            <a:endParaRPr lang="en-US" dirty="0"/>
          </a:p>
        </p:txBody>
      </p:sp>
      <p:sp>
        <p:nvSpPr>
          <p:cNvPr id="4" name="Text Placeholder 3"/>
          <p:cNvSpPr>
            <a:spLocks noGrp="1"/>
          </p:cNvSpPr>
          <p:nvPr>
            <p:ph type="body" sz="half" idx="2"/>
          </p:nvPr>
        </p:nvSpPr>
        <p:spPr>
          <a:xfrm>
            <a:off x="514350" y="2228850"/>
            <a:ext cx="4623490" cy="1371600"/>
          </a:xfrm>
        </p:spPr>
        <p:txBody>
          <a:bodyPr anchor="t">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s-MX"/>
              <a:t>Haga clic para modificar los estilos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11/25/21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MX" smtClean="0"/>
              <a:t>‹Nº›</a:t>
            </a:fld>
            <a:endParaRPr lang="es-MX"/>
          </a:p>
        </p:txBody>
      </p:sp>
    </p:spTree>
    <p:extLst>
      <p:ext uri="{BB962C8B-B14F-4D97-AF65-F5344CB8AC3E}">
        <p14:creationId xmlns:p14="http://schemas.microsoft.com/office/powerpoint/2010/main" val="179190089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4351" y="457201"/>
            <a:ext cx="7598569" cy="1092200"/>
          </a:xfrm>
          <a:prstGeom prst="rect">
            <a:avLst/>
          </a:prstGeom>
          <a:effectLst/>
        </p:spPr>
        <p:txBody>
          <a:bodyPr vert="horz" lIns="91440" tIns="45720" rIns="91440" bIns="45720" rtlCol="0" anchor="ctr">
            <a:normAutofit/>
          </a:bodyPr>
          <a:lstStyle/>
          <a:p>
            <a:r>
              <a:rPr lang="es-MX"/>
              <a:t>Haz clic para modificar el estilo de título del patrón</a:t>
            </a:r>
            <a:endParaRPr lang="en-US" dirty="0"/>
          </a:p>
        </p:txBody>
      </p:sp>
      <p:sp>
        <p:nvSpPr>
          <p:cNvPr id="3" name="Text Placeholder 2"/>
          <p:cNvSpPr>
            <a:spLocks noGrp="1"/>
          </p:cNvSpPr>
          <p:nvPr>
            <p:ph type="body" idx="1"/>
          </p:nvPr>
        </p:nvSpPr>
        <p:spPr>
          <a:xfrm>
            <a:off x="514351" y="1606551"/>
            <a:ext cx="7598569" cy="2736850"/>
          </a:xfrm>
          <a:prstGeom prst="rect">
            <a:avLst/>
          </a:prstGeom>
        </p:spPr>
        <p:txBody>
          <a:bodyPr vert="horz" lIns="91440" tIns="45720" rIns="91440" bIns="45720" rtlCol="0" anchor="ctr">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2"/>
          </p:nvPr>
        </p:nvSpPr>
        <p:spPr>
          <a:xfrm>
            <a:off x="6442245" y="4402932"/>
            <a:ext cx="1200150" cy="283369"/>
          </a:xfrm>
          <a:prstGeom prst="rect">
            <a:avLst/>
          </a:prstGeom>
        </p:spPr>
        <p:txBody>
          <a:bodyPr vert="horz" lIns="91440" tIns="45720" rIns="91440" bIns="45720" rtlCol="0" anchor="ctr"/>
          <a:lstStyle>
            <a:lvl1pPr algn="r">
              <a:defRPr sz="750" b="0" i="0">
                <a:solidFill>
                  <a:schemeClr val="tx1"/>
                </a:solidFill>
                <a:effectLst/>
                <a:latin typeface="+mn-lt"/>
              </a:defRPr>
            </a:lvl1pPr>
          </a:lstStyle>
          <a:p>
            <a:fld id="{B61BEF0D-F0BB-DE4B-95CE-6DB70DBA9567}" type="datetimeFigureOut">
              <a:rPr lang="en-US" dirty="0"/>
              <a:pPr/>
              <a:t>11/25/21</a:t>
            </a:fld>
            <a:endParaRPr lang="en-US" dirty="0"/>
          </a:p>
        </p:txBody>
      </p:sp>
      <p:sp>
        <p:nvSpPr>
          <p:cNvPr id="5" name="Footer Placeholder 4"/>
          <p:cNvSpPr>
            <a:spLocks noGrp="1"/>
          </p:cNvSpPr>
          <p:nvPr>
            <p:ph type="ftr" sz="quarter" idx="3"/>
          </p:nvPr>
        </p:nvSpPr>
        <p:spPr>
          <a:xfrm>
            <a:off x="514351" y="4402932"/>
            <a:ext cx="5870744" cy="283369"/>
          </a:xfrm>
          <a:prstGeom prst="rect">
            <a:avLst/>
          </a:prstGeom>
        </p:spPr>
        <p:txBody>
          <a:bodyPr vert="horz" lIns="91440" tIns="45720" rIns="91440" bIns="45720" rtlCol="0" anchor="ctr"/>
          <a:lstStyle>
            <a:lvl1pPr algn="l">
              <a:defRPr sz="75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7699546" y="4402932"/>
            <a:ext cx="413375" cy="283369"/>
          </a:xfrm>
          <a:prstGeom prst="rect">
            <a:avLst/>
          </a:prstGeom>
        </p:spPr>
        <p:txBody>
          <a:bodyPr vert="horz" lIns="91440" tIns="45720" rIns="91440" bIns="45720" rtlCol="0" anchor="ctr"/>
          <a:lstStyle>
            <a:lvl1pPr algn="r">
              <a:defRPr sz="750" b="0" i="0">
                <a:solidFill>
                  <a:schemeClr val="tx1"/>
                </a:solidFill>
                <a:effectLst/>
                <a:latin typeface="+mn-lt"/>
              </a:defRPr>
            </a:lvl1pPr>
          </a:lstStyle>
          <a:p>
            <a:pPr marL="0" lvl="0" indent="0" algn="r" rtl="0">
              <a:spcBef>
                <a:spcPts val="0"/>
              </a:spcBef>
              <a:spcAft>
                <a:spcPts val="0"/>
              </a:spcAft>
              <a:buNone/>
            </a:pPr>
            <a:fld id="{00000000-1234-1234-1234-123412341234}" type="slidenum">
              <a:rPr lang="es-MX" smtClean="0"/>
              <a:t>‹Nº›</a:t>
            </a:fld>
            <a:endParaRPr lang="es-MX"/>
          </a:p>
        </p:txBody>
      </p:sp>
    </p:spTree>
    <p:extLst>
      <p:ext uri="{BB962C8B-B14F-4D97-AF65-F5344CB8AC3E}">
        <p14:creationId xmlns:p14="http://schemas.microsoft.com/office/powerpoint/2010/main" val="338250802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l" defTabSz="342900" rtl="0" eaLnBrk="1" latinLnBrk="0" hangingPunct="1">
        <a:spcBef>
          <a:spcPct val="0"/>
        </a:spcBef>
        <a:buNone/>
        <a:defRPr sz="27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14313" indent="-214313" algn="l" defTabSz="342900" rtl="0" eaLnBrk="1" latinLnBrk="0" hangingPunct="1">
        <a:spcBef>
          <a:spcPts val="0"/>
        </a:spcBef>
        <a:spcAft>
          <a:spcPts val="750"/>
        </a:spcAft>
        <a:buClr>
          <a:schemeClr val="tx1"/>
        </a:buClr>
        <a:buSzPct val="100000"/>
        <a:buFont typeface="Arial"/>
        <a:buChar char="•"/>
        <a:defRPr sz="1350" kern="1200" cap="none">
          <a:solidFill>
            <a:schemeClr val="tx1"/>
          </a:solidFill>
          <a:effectLst/>
          <a:latin typeface="+mn-lt"/>
          <a:ea typeface="+mn-ea"/>
          <a:cs typeface="+mn-cs"/>
        </a:defRPr>
      </a:lvl1pPr>
      <a:lvl2pPr marL="557213" indent="-214313" algn="l" defTabSz="342900" rtl="0" eaLnBrk="1" latinLnBrk="0" hangingPunct="1">
        <a:spcBef>
          <a:spcPts val="0"/>
        </a:spcBef>
        <a:spcAft>
          <a:spcPts val="750"/>
        </a:spcAft>
        <a:buClr>
          <a:schemeClr val="tx1"/>
        </a:buClr>
        <a:buSzPct val="100000"/>
        <a:buFont typeface="Arial"/>
        <a:buChar char="•"/>
        <a:defRPr sz="1200" kern="1200" cap="none">
          <a:solidFill>
            <a:schemeClr val="tx1"/>
          </a:solidFill>
          <a:effectLst/>
          <a:latin typeface="+mn-lt"/>
          <a:ea typeface="+mn-ea"/>
          <a:cs typeface="+mn-cs"/>
        </a:defRPr>
      </a:lvl2pPr>
      <a:lvl3pPr marL="900113" indent="-214313" algn="l" defTabSz="342900" rtl="0" eaLnBrk="1" latinLnBrk="0" hangingPunct="1">
        <a:spcBef>
          <a:spcPts val="0"/>
        </a:spcBef>
        <a:spcAft>
          <a:spcPts val="750"/>
        </a:spcAft>
        <a:buClr>
          <a:schemeClr val="tx1"/>
        </a:buClr>
        <a:buSzPct val="100000"/>
        <a:buFont typeface="Arial"/>
        <a:buChar char="•"/>
        <a:defRPr sz="1050" kern="1200" cap="none">
          <a:solidFill>
            <a:schemeClr val="tx1"/>
          </a:solidFill>
          <a:effectLst/>
          <a:latin typeface="+mn-lt"/>
          <a:ea typeface="+mn-ea"/>
          <a:cs typeface="+mn-cs"/>
        </a:defRPr>
      </a:lvl3pPr>
      <a:lvl4pPr marL="1157288" indent="-128588"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4pPr>
      <a:lvl5pPr marL="1500188" indent="-128588"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5pPr>
      <a:lvl6pPr marL="1885950" indent="-171450"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6pPr>
      <a:lvl7pPr marL="2228850" indent="-171450"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7pPr>
      <a:lvl8pPr marL="2571750" indent="-171450"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8pPr>
      <a:lvl9pPr marL="2914650" indent="-171450"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image" Target="../media/image4.jpg"/><Relationship Id="rId5" Type="http://schemas.openxmlformats.org/officeDocument/2006/relationships/image" Target="../media/image30.jpg"/><Relationship Id="rId4" Type="http://schemas.openxmlformats.org/officeDocument/2006/relationships/image" Target="../media/image29.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0" y="322300"/>
            <a:ext cx="8520600" cy="24750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s" sz="3544" b="1"/>
              <a:t>Equipo 6</a:t>
            </a:r>
            <a:endParaRPr sz="3544" b="1"/>
          </a:p>
          <a:p>
            <a:pPr marL="0" lvl="0" indent="0" algn="ctr" rtl="0">
              <a:spcBef>
                <a:spcPts val="0"/>
              </a:spcBef>
              <a:spcAft>
                <a:spcPts val="0"/>
              </a:spcAft>
              <a:buNone/>
            </a:pPr>
            <a:endParaRPr sz="3544" b="1"/>
          </a:p>
          <a:p>
            <a:pPr marL="0" lvl="0" indent="0" algn="ctr" rtl="0">
              <a:spcBef>
                <a:spcPts val="0"/>
              </a:spcBef>
              <a:spcAft>
                <a:spcPts val="0"/>
              </a:spcAft>
              <a:buNone/>
            </a:pPr>
            <a:r>
              <a:rPr lang="es" sz="3544" b="1"/>
              <a:t>“Tienda de Persianas”</a:t>
            </a:r>
            <a:endParaRPr sz="3544" b="1"/>
          </a:p>
          <a:p>
            <a:pPr marL="0" lvl="0" indent="0" algn="ctr" rtl="0">
              <a:spcBef>
                <a:spcPts val="0"/>
              </a:spcBef>
              <a:spcAft>
                <a:spcPts val="0"/>
              </a:spcAft>
              <a:buNone/>
            </a:pPr>
            <a:endParaRPr sz="2000"/>
          </a:p>
          <a:p>
            <a:pPr marL="0" lvl="0" indent="0" algn="ctr" rtl="0">
              <a:spcBef>
                <a:spcPts val="0"/>
              </a:spcBef>
              <a:spcAft>
                <a:spcPts val="0"/>
              </a:spcAft>
              <a:buNone/>
            </a:pPr>
            <a:endParaRPr sz="2000"/>
          </a:p>
          <a:p>
            <a:pPr marL="0" lvl="0" indent="0" algn="ctr" rtl="0">
              <a:spcBef>
                <a:spcPts val="0"/>
              </a:spcBef>
              <a:spcAft>
                <a:spcPts val="0"/>
              </a:spcAft>
              <a:buNone/>
            </a:pPr>
            <a:endParaRPr sz="2000"/>
          </a:p>
        </p:txBody>
      </p:sp>
      <p:sp>
        <p:nvSpPr>
          <p:cNvPr id="55" name="Google Shape;55;p13"/>
          <p:cNvSpPr txBox="1">
            <a:spLocks noGrp="1"/>
          </p:cNvSpPr>
          <p:nvPr>
            <p:ph type="subTitle" idx="1"/>
          </p:nvPr>
        </p:nvSpPr>
        <p:spPr>
          <a:xfrm>
            <a:off x="311700" y="3199275"/>
            <a:ext cx="8520600" cy="1719900"/>
          </a:xfrm>
          <a:prstGeom prst="rect">
            <a:avLst/>
          </a:prstGeom>
        </p:spPr>
        <p:txBody>
          <a:bodyPr spcFirstLastPara="1" wrap="square" lIns="91425" tIns="91425" rIns="91425" bIns="91425" anchor="t" anchorCtr="0">
            <a:normAutofit lnSpcReduction="10000"/>
          </a:bodyPr>
          <a:lstStyle/>
          <a:p>
            <a:pPr marL="476250" lvl="0" indent="-342900" algn="just" rtl="0">
              <a:lnSpc>
                <a:spcPct val="115000"/>
              </a:lnSpc>
              <a:spcBef>
                <a:spcPts val="0"/>
              </a:spcBef>
              <a:spcAft>
                <a:spcPts val="0"/>
              </a:spcAft>
              <a:buSzPts val="1500"/>
              <a:buFont typeface="+mj-lt"/>
              <a:buAutoNum type="arabicPeriod"/>
            </a:pPr>
            <a:r>
              <a:rPr lang="es" sz="1500" b="1" dirty="0"/>
              <a:t>Santos Mejia Jonathan 		</a:t>
            </a:r>
            <a:endParaRPr sz="1500" b="1" dirty="0"/>
          </a:p>
          <a:p>
            <a:pPr marL="476250" lvl="0" indent="-342900" algn="just" rtl="0">
              <a:lnSpc>
                <a:spcPct val="115000"/>
              </a:lnSpc>
              <a:spcBef>
                <a:spcPts val="0"/>
              </a:spcBef>
              <a:spcAft>
                <a:spcPts val="0"/>
              </a:spcAft>
              <a:buSzPts val="1500"/>
              <a:buFont typeface="+mj-lt"/>
              <a:buAutoNum type="arabicPeriod"/>
            </a:pPr>
            <a:r>
              <a:rPr lang="es" sz="1500" b="1" dirty="0"/>
              <a:t>Lozano Perez Johan Andres 	</a:t>
            </a:r>
            <a:endParaRPr sz="1500" b="1" dirty="0"/>
          </a:p>
          <a:p>
            <a:pPr marL="476250" lvl="0" indent="-342900" algn="just" rtl="0">
              <a:lnSpc>
                <a:spcPct val="115000"/>
              </a:lnSpc>
              <a:spcBef>
                <a:spcPts val="0"/>
              </a:spcBef>
              <a:spcAft>
                <a:spcPts val="0"/>
              </a:spcAft>
              <a:buSzPts val="1500"/>
              <a:buFont typeface="+mj-lt"/>
              <a:buAutoNum type="arabicPeriod"/>
            </a:pPr>
            <a:r>
              <a:rPr lang="es" sz="1500" b="1" dirty="0"/>
              <a:t>Ordaz Romero Sergio		</a:t>
            </a:r>
            <a:endParaRPr sz="1500" b="1" dirty="0"/>
          </a:p>
          <a:p>
            <a:pPr marL="476250" lvl="0" indent="-342900" algn="just" rtl="0">
              <a:lnSpc>
                <a:spcPct val="115000"/>
              </a:lnSpc>
              <a:spcBef>
                <a:spcPts val="0"/>
              </a:spcBef>
              <a:spcAft>
                <a:spcPts val="0"/>
              </a:spcAft>
              <a:buSzPts val="1500"/>
              <a:buFont typeface="+mj-lt"/>
              <a:buAutoNum type="arabicPeriod"/>
            </a:pPr>
            <a:r>
              <a:rPr lang="es" sz="1500" b="1" dirty="0"/>
              <a:t>Siles Ochoa Edgar Jair                      </a:t>
            </a:r>
            <a:endParaRPr sz="1500" b="1" dirty="0"/>
          </a:p>
          <a:p>
            <a:pPr marL="476250" lvl="0" indent="-342900" algn="just" rtl="0">
              <a:lnSpc>
                <a:spcPct val="115000"/>
              </a:lnSpc>
              <a:spcBef>
                <a:spcPts val="0"/>
              </a:spcBef>
              <a:spcAft>
                <a:spcPts val="0"/>
              </a:spcAft>
              <a:buSzPts val="1500"/>
              <a:buFont typeface="+mj-lt"/>
              <a:buAutoNum type="arabicPeriod"/>
            </a:pPr>
            <a:r>
              <a:rPr lang="es" sz="1500" b="1" dirty="0"/>
              <a:t>Lopez Perez Jose Alejandro</a:t>
            </a:r>
            <a:endParaRPr sz="1500" b="1" dirty="0"/>
          </a:p>
          <a:p>
            <a:pPr marL="476250" lvl="0" indent="-342900" algn="just" rtl="0">
              <a:lnSpc>
                <a:spcPct val="115000"/>
              </a:lnSpc>
              <a:spcBef>
                <a:spcPts val="0"/>
              </a:spcBef>
              <a:spcAft>
                <a:spcPts val="0"/>
              </a:spcAft>
              <a:buSzPts val="1500"/>
              <a:buFont typeface="+mj-lt"/>
              <a:buAutoNum type="arabicPeriod"/>
            </a:pPr>
            <a:r>
              <a:rPr lang="es" sz="1500" b="1" dirty="0"/>
              <a:t>Lopez Padilla Noe</a:t>
            </a:r>
            <a:endParaRPr sz="1500" b="1" dirty="0"/>
          </a:p>
        </p:txBody>
      </p:sp>
      <p:pic>
        <p:nvPicPr>
          <p:cNvPr id="58" name="Google Shape;58;p13"/>
          <p:cNvPicPr preferRelativeResize="0"/>
          <p:nvPr/>
        </p:nvPicPr>
        <p:blipFill>
          <a:blip r:embed="rId3">
            <a:alphaModFix/>
          </a:blip>
          <a:stretch>
            <a:fillRect/>
          </a:stretch>
        </p:blipFill>
        <p:spPr>
          <a:xfrm>
            <a:off x="4307275" y="3199275"/>
            <a:ext cx="4102199" cy="17864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2"/>
          <p:cNvSpPr txBox="1"/>
          <p:nvPr/>
        </p:nvSpPr>
        <p:spPr>
          <a:xfrm>
            <a:off x="920675" y="540675"/>
            <a:ext cx="78063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2000" b="1"/>
              <a:t>Base de datos</a:t>
            </a:r>
            <a:endParaRPr sz="2000" b="1"/>
          </a:p>
        </p:txBody>
      </p:sp>
      <p:pic>
        <p:nvPicPr>
          <p:cNvPr id="115" name="Google Shape;115;p22"/>
          <p:cNvPicPr preferRelativeResize="0"/>
          <p:nvPr/>
        </p:nvPicPr>
        <p:blipFill rotWithShape="1">
          <a:blip r:embed="rId3">
            <a:alphaModFix/>
          </a:blip>
          <a:srcRect l="12623" t="20943" r="20763" b="5309"/>
          <a:stretch/>
        </p:blipFill>
        <p:spPr>
          <a:xfrm>
            <a:off x="2143800" y="990875"/>
            <a:ext cx="5752451" cy="35851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3"/>
          <p:cNvSpPr txBox="1"/>
          <p:nvPr/>
        </p:nvSpPr>
        <p:spPr>
          <a:xfrm>
            <a:off x="920675" y="540675"/>
            <a:ext cx="78063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2000" b="1"/>
              <a:t>Diagrama de despliegue</a:t>
            </a:r>
            <a:endParaRPr sz="2000" b="1"/>
          </a:p>
        </p:txBody>
      </p:sp>
      <p:pic>
        <p:nvPicPr>
          <p:cNvPr id="121" name="Google Shape;121;p23"/>
          <p:cNvPicPr preferRelativeResize="0"/>
          <p:nvPr/>
        </p:nvPicPr>
        <p:blipFill>
          <a:blip r:embed="rId3">
            <a:alphaModFix/>
          </a:blip>
          <a:stretch>
            <a:fillRect/>
          </a:stretch>
        </p:blipFill>
        <p:spPr>
          <a:xfrm>
            <a:off x="3457575" y="940875"/>
            <a:ext cx="2732496" cy="38978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4"/>
          <p:cNvSpPr txBox="1"/>
          <p:nvPr/>
        </p:nvSpPr>
        <p:spPr>
          <a:xfrm>
            <a:off x="920675" y="540675"/>
            <a:ext cx="78063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2000" b="1"/>
              <a:t>Diagrama de actividades</a:t>
            </a:r>
            <a:endParaRPr sz="2000" b="1"/>
          </a:p>
        </p:txBody>
      </p:sp>
      <p:pic>
        <p:nvPicPr>
          <p:cNvPr id="127" name="Google Shape;127;p24"/>
          <p:cNvPicPr preferRelativeResize="0"/>
          <p:nvPr/>
        </p:nvPicPr>
        <p:blipFill>
          <a:blip r:embed="rId3">
            <a:alphaModFix/>
          </a:blip>
          <a:stretch>
            <a:fillRect/>
          </a:stretch>
        </p:blipFill>
        <p:spPr>
          <a:xfrm>
            <a:off x="1779650" y="940875"/>
            <a:ext cx="6435225" cy="41343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5"/>
          <p:cNvSpPr txBox="1"/>
          <p:nvPr/>
        </p:nvSpPr>
        <p:spPr>
          <a:xfrm>
            <a:off x="920675" y="540675"/>
            <a:ext cx="78063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2000" b="1"/>
              <a:t>Diagrama de estados</a:t>
            </a:r>
            <a:endParaRPr sz="2000" b="1"/>
          </a:p>
        </p:txBody>
      </p:sp>
      <p:pic>
        <p:nvPicPr>
          <p:cNvPr id="133" name="Google Shape;133;p25"/>
          <p:cNvPicPr preferRelativeResize="0"/>
          <p:nvPr/>
        </p:nvPicPr>
        <p:blipFill rotWithShape="1">
          <a:blip r:embed="rId3">
            <a:alphaModFix/>
          </a:blip>
          <a:srcRect l="12623" t="17876" r="15449" b="11045"/>
          <a:stretch/>
        </p:blipFill>
        <p:spPr>
          <a:xfrm>
            <a:off x="1176550" y="1263975"/>
            <a:ext cx="6696950" cy="3728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6"/>
          <p:cNvSpPr txBox="1"/>
          <p:nvPr/>
        </p:nvSpPr>
        <p:spPr>
          <a:xfrm>
            <a:off x="920675" y="540675"/>
            <a:ext cx="78063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2000" b="1"/>
              <a:t>Diagrama cliente-servidor</a:t>
            </a:r>
            <a:endParaRPr sz="2000" b="1"/>
          </a:p>
        </p:txBody>
      </p:sp>
      <p:pic>
        <p:nvPicPr>
          <p:cNvPr id="139" name="Google Shape;139;p26"/>
          <p:cNvPicPr preferRelativeResize="0"/>
          <p:nvPr/>
        </p:nvPicPr>
        <p:blipFill rotWithShape="1">
          <a:blip r:embed="rId3">
            <a:alphaModFix/>
          </a:blip>
          <a:srcRect l="25914" t="22415" r="26743" b="25077"/>
          <a:stretch/>
        </p:blipFill>
        <p:spPr>
          <a:xfrm>
            <a:off x="1913938" y="1181025"/>
            <a:ext cx="5819775" cy="36290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7"/>
          <p:cNvSpPr txBox="1"/>
          <p:nvPr/>
        </p:nvSpPr>
        <p:spPr>
          <a:xfrm>
            <a:off x="5624100" y="1307675"/>
            <a:ext cx="35199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2000" b="1"/>
              <a:t>Diagrama flujo de datos</a:t>
            </a:r>
            <a:endParaRPr sz="2000" b="1"/>
          </a:p>
        </p:txBody>
      </p:sp>
      <p:pic>
        <p:nvPicPr>
          <p:cNvPr id="145" name="Google Shape;145;p27"/>
          <p:cNvPicPr preferRelativeResize="0"/>
          <p:nvPr/>
        </p:nvPicPr>
        <p:blipFill rotWithShape="1">
          <a:blip r:embed="rId3">
            <a:alphaModFix/>
          </a:blip>
          <a:srcRect l="26082" t="14689" r="20926" b="5951"/>
          <a:stretch/>
        </p:blipFill>
        <p:spPr>
          <a:xfrm>
            <a:off x="300325" y="246725"/>
            <a:ext cx="5331426" cy="44876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8"/>
          <p:cNvSpPr txBox="1"/>
          <p:nvPr/>
        </p:nvSpPr>
        <p:spPr>
          <a:xfrm>
            <a:off x="1898100" y="435025"/>
            <a:ext cx="5347800" cy="492600"/>
          </a:xfrm>
          <a:prstGeom prst="rect">
            <a:avLst/>
          </a:prstGeom>
          <a:noFill/>
          <a:ln>
            <a:noFill/>
          </a:ln>
        </p:spPr>
        <p:txBody>
          <a:bodyPr spcFirstLastPara="1" wrap="square" lIns="91425" tIns="91425" rIns="91425" bIns="91425" anchor="t" anchorCtr="0">
            <a:spAutoFit/>
          </a:bodyPr>
          <a:lstStyle/>
          <a:p>
            <a:pPr marL="0" lvl="0" indent="0" algn="ctr" rtl="0">
              <a:lnSpc>
                <a:spcPct val="150000"/>
              </a:lnSpc>
              <a:spcBef>
                <a:spcPts val="0"/>
              </a:spcBef>
              <a:spcAft>
                <a:spcPts val="0"/>
              </a:spcAft>
              <a:buNone/>
            </a:pPr>
            <a:r>
              <a:rPr lang="es" sz="2000" b="1">
                <a:solidFill>
                  <a:schemeClr val="dk1"/>
                </a:solidFill>
              </a:rPr>
              <a:t>Especificaciones del software:</a:t>
            </a:r>
            <a:endParaRPr sz="2100" b="1"/>
          </a:p>
        </p:txBody>
      </p:sp>
      <p:pic>
        <p:nvPicPr>
          <p:cNvPr id="151" name="Google Shape;151;p28"/>
          <p:cNvPicPr preferRelativeResize="0"/>
          <p:nvPr/>
        </p:nvPicPr>
        <p:blipFill>
          <a:blip r:embed="rId3">
            <a:alphaModFix/>
          </a:blip>
          <a:stretch>
            <a:fillRect/>
          </a:stretch>
        </p:blipFill>
        <p:spPr>
          <a:xfrm>
            <a:off x="1777575" y="1231550"/>
            <a:ext cx="5588850" cy="37259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9"/>
          <p:cNvSpPr txBox="1"/>
          <p:nvPr/>
        </p:nvSpPr>
        <p:spPr>
          <a:xfrm>
            <a:off x="1921800" y="184850"/>
            <a:ext cx="53004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2000" b="1"/>
              <a:t>Tipos de archivo que recibe el software</a:t>
            </a:r>
            <a:endParaRPr sz="2000" b="1"/>
          </a:p>
        </p:txBody>
      </p:sp>
      <p:sp>
        <p:nvSpPr>
          <p:cNvPr id="157" name="Google Shape;157;p29"/>
          <p:cNvSpPr txBox="1"/>
          <p:nvPr/>
        </p:nvSpPr>
        <p:spPr>
          <a:xfrm>
            <a:off x="250350" y="1832100"/>
            <a:ext cx="3000000" cy="1569630"/>
          </a:xfrm>
          <a:prstGeom prst="rect">
            <a:avLst/>
          </a:prstGeom>
          <a:noFill/>
          <a:ln>
            <a:noFill/>
          </a:ln>
        </p:spPr>
        <p:txBody>
          <a:bodyPr spcFirstLastPara="1" wrap="square" lIns="91425" tIns="91425" rIns="91425" bIns="91425" anchor="t" anchorCtr="0">
            <a:spAutoFit/>
          </a:bodyPr>
          <a:lstStyle/>
          <a:p>
            <a:pPr marL="457200" lvl="0" indent="-355600" algn="just" rtl="0">
              <a:lnSpc>
                <a:spcPct val="150000"/>
              </a:lnSpc>
              <a:spcBef>
                <a:spcPts val="0"/>
              </a:spcBef>
              <a:spcAft>
                <a:spcPts val="0"/>
              </a:spcAft>
              <a:buClr>
                <a:schemeClr val="dk1"/>
              </a:buClr>
              <a:buSzPts val="2000"/>
              <a:buChar char="●"/>
            </a:pPr>
            <a:r>
              <a:rPr lang="es" sz="2000" b="1" dirty="0"/>
              <a:t>JPG</a:t>
            </a:r>
            <a:endParaRPr sz="2000" b="1" dirty="0"/>
          </a:p>
          <a:p>
            <a:pPr marL="457200" lvl="0" indent="-355600" algn="just" rtl="0">
              <a:lnSpc>
                <a:spcPct val="150000"/>
              </a:lnSpc>
              <a:spcBef>
                <a:spcPts val="0"/>
              </a:spcBef>
              <a:spcAft>
                <a:spcPts val="0"/>
              </a:spcAft>
              <a:buClr>
                <a:schemeClr val="dk1"/>
              </a:buClr>
              <a:buSzPts val="2000"/>
              <a:buChar char="●"/>
            </a:pPr>
            <a:r>
              <a:rPr lang="es" sz="2000" b="1" dirty="0"/>
              <a:t>PNG</a:t>
            </a:r>
            <a:endParaRPr sz="2000" b="1" dirty="0"/>
          </a:p>
          <a:p>
            <a:pPr marL="457200" lvl="0" indent="-355600" algn="just" rtl="0">
              <a:lnSpc>
                <a:spcPct val="150000"/>
              </a:lnSpc>
              <a:spcBef>
                <a:spcPts val="0"/>
              </a:spcBef>
              <a:spcAft>
                <a:spcPts val="0"/>
              </a:spcAft>
              <a:buClr>
                <a:schemeClr val="dk1"/>
              </a:buClr>
              <a:buSzPts val="2000"/>
              <a:buChar char="●"/>
            </a:pPr>
            <a:r>
              <a:rPr lang="es" sz="2000" b="1" dirty="0"/>
              <a:t>JPEG</a:t>
            </a:r>
            <a:endParaRPr sz="2000" b="1" dirty="0"/>
          </a:p>
        </p:txBody>
      </p:sp>
      <p:pic>
        <p:nvPicPr>
          <p:cNvPr id="158" name="Google Shape;158;p29"/>
          <p:cNvPicPr preferRelativeResize="0"/>
          <p:nvPr/>
        </p:nvPicPr>
        <p:blipFill>
          <a:blip r:embed="rId3">
            <a:alphaModFix/>
          </a:blip>
          <a:stretch>
            <a:fillRect/>
          </a:stretch>
        </p:blipFill>
        <p:spPr>
          <a:xfrm>
            <a:off x="2469269" y="1387094"/>
            <a:ext cx="2025200" cy="2025200"/>
          </a:xfrm>
          <a:prstGeom prst="rect">
            <a:avLst/>
          </a:prstGeom>
          <a:noFill/>
          <a:ln>
            <a:noFill/>
          </a:ln>
        </p:spPr>
      </p:pic>
      <p:pic>
        <p:nvPicPr>
          <p:cNvPr id="159" name="Google Shape;159;p29"/>
          <p:cNvPicPr preferRelativeResize="0"/>
          <p:nvPr/>
        </p:nvPicPr>
        <p:blipFill>
          <a:blip r:embed="rId4">
            <a:alphaModFix/>
          </a:blip>
          <a:stretch>
            <a:fillRect/>
          </a:stretch>
        </p:blipFill>
        <p:spPr>
          <a:xfrm>
            <a:off x="6223453" y="918462"/>
            <a:ext cx="1958125" cy="1958125"/>
          </a:xfrm>
          <a:prstGeom prst="rect">
            <a:avLst/>
          </a:prstGeom>
          <a:noFill/>
          <a:ln>
            <a:noFill/>
          </a:ln>
        </p:spPr>
      </p:pic>
      <p:pic>
        <p:nvPicPr>
          <p:cNvPr id="160" name="Google Shape;160;p29"/>
          <p:cNvPicPr preferRelativeResize="0"/>
          <p:nvPr/>
        </p:nvPicPr>
        <p:blipFill>
          <a:blip r:embed="rId5">
            <a:alphaModFix/>
          </a:blip>
          <a:stretch>
            <a:fillRect/>
          </a:stretch>
        </p:blipFill>
        <p:spPr>
          <a:xfrm>
            <a:off x="4571993" y="2971238"/>
            <a:ext cx="2266934" cy="226693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30"/>
          <p:cNvSpPr txBox="1"/>
          <p:nvPr/>
        </p:nvSpPr>
        <p:spPr>
          <a:xfrm>
            <a:off x="5506100" y="1450375"/>
            <a:ext cx="7338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166" name="Google Shape;166;p30"/>
          <p:cNvSpPr txBox="1"/>
          <p:nvPr/>
        </p:nvSpPr>
        <p:spPr>
          <a:xfrm>
            <a:off x="2162150" y="805775"/>
            <a:ext cx="4875000" cy="6463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Clr>
                <a:schemeClr val="dk1"/>
              </a:buClr>
              <a:buSzPts val="1100"/>
              <a:buFont typeface="Arial"/>
              <a:buNone/>
            </a:pPr>
            <a:r>
              <a:rPr lang="es" sz="2000" b="1" dirty="0"/>
              <a:t>Número de caracteres permitidos</a:t>
            </a:r>
            <a:endParaRPr sz="2200" dirty="0"/>
          </a:p>
        </p:txBody>
      </p:sp>
      <p:sp>
        <p:nvSpPr>
          <p:cNvPr id="167" name="Google Shape;167;p30"/>
          <p:cNvSpPr txBox="1"/>
          <p:nvPr/>
        </p:nvSpPr>
        <p:spPr>
          <a:xfrm>
            <a:off x="0" y="2175575"/>
            <a:ext cx="6473100" cy="1777379"/>
          </a:xfrm>
          <a:prstGeom prst="rect">
            <a:avLst/>
          </a:prstGeom>
          <a:noFill/>
          <a:ln>
            <a:noFill/>
          </a:ln>
        </p:spPr>
        <p:txBody>
          <a:bodyPr spcFirstLastPara="1" wrap="square" lIns="91425" tIns="91425" rIns="91425" bIns="91425" anchor="t" anchorCtr="0">
            <a:spAutoFit/>
          </a:bodyPr>
          <a:lstStyle/>
          <a:p>
            <a:pPr marL="457200" lvl="0" indent="-349250" algn="just" rtl="0">
              <a:lnSpc>
                <a:spcPct val="150000"/>
              </a:lnSpc>
              <a:spcBef>
                <a:spcPts val="0"/>
              </a:spcBef>
              <a:spcAft>
                <a:spcPts val="0"/>
              </a:spcAft>
              <a:buClr>
                <a:schemeClr val="tx1"/>
              </a:buClr>
              <a:buSzPts val="1900"/>
              <a:buChar char="●"/>
            </a:pPr>
            <a:r>
              <a:rPr lang="es" sz="1900" b="1" dirty="0"/>
              <a:t>Nombre -&gt; 200 caracteres.</a:t>
            </a:r>
            <a:endParaRPr sz="1900" b="1" dirty="0"/>
          </a:p>
          <a:p>
            <a:pPr marL="457200" lvl="0" indent="-349250" algn="just" rtl="0">
              <a:lnSpc>
                <a:spcPct val="150000"/>
              </a:lnSpc>
              <a:spcBef>
                <a:spcPts val="0"/>
              </a:spcBef>
              <a:spcAft>
                <a:spcPts val="0"/>
              </a:spcAft>
              <a:buClr>
                <a:schemeClr val="tx1"/>
              </a:buClr>
              <a:buSzPts val="1900"/>
              <a:buChar char="●"/>
            </a:pPr>
            <a:r>
              <a:rPr lang="es" sz="1900" b="1" dirty="0"/>
              <a:t>Apellido -&gt; 150 caracteres.</a:t>
            </a:r>
            <a:endParaRPr sz="1900" b="1" dirty="0"/>
          </a:p>
          <a:p>
            <a:pPr marL="457200" lvl="0" indent="-349250" algn="just" rtl="0">
              <a:lnSpc>
                <a:spcPct val="150000"/>
              </a:lnSpc>
              <a:spcBef>
                <a:spcPts val="0"/>
              </a:spcBef>
              <a:spcAft>
                <a:spcPts val="0"/>
              </a:spcAft>
              <a:buClr>
                <a:schemeClr val="tx1"/>
              </a:buClr>
              <a:buSzPts val="1900"/>
              <a:buChar char="●"/>
            </a:pPr>
            <a:r>
              <a:rPr lang="es" sz="1900" b="1" dirty="0"/>
              <a:t>Descripción del producto -&gt; 300 caracteres.</a:t>
            </a:r>
            <a:endParaRPr sz="1900" b="1" dirty="0"/>
          </a:p>
          <a:p>
            <a:pPr marL="285750" lvl="0" indent="-285750" algn="l" rtl="0">
              <a:spcBef>
                <a:spcPts val="0"/>
              </a:spcBef>
              <a:spcAft>
                <a:spcPts val="0"/>
              </a:spcAft>
              <a:buClr>
                <a:schemeClr val="tx1"/>
              </a:buClr>
              <a:buFont typeface="Arial" panose="020B0604020202020204" pitchFamily="34" charset="0"/>
              <a:buChar char="•"/>
            </a:pPr>
            <a:endParaRPr dirty="0"/>
          </a:p>
        </p:txBody>
      </p:sp>
      <p:pic>
        <p:nvPicPr>
          <p:cNvPr id="168" name="Google Shape;168;p30"/>
          <p:cNvPicPr preferRelativeResize="0"/>
          <p:nvPr/>
        </p:nvPicPr>
        <p:blipFill>
          <a:blip r:embed="rId3">
            <a:alphaModFix/>
          </a:blip>
          <a:stretch>
            <a:fillRect/>
          </a:stretch>
        </p:blipFill>
        <p:spPr>
          <a:xfrm>
            <a:off x="5747825" y="1665250"/>
            <a:ext cx="3236525" cy="319622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31"/>
          <p:cNvSpPr txBox="1"/>
          <p:nvPr/>
        </p:nvSpPr>
        <p:spPr>
          <a:xfrm>
            <a:off x="2660250" y="277238"/>
            <a:ext cx="3823500" cy="492600"/>
          </a:xfrm>
          <a:prstGeom prst="rect">
            <a:avLst/>
          </a:prstGeom>
          <a:noFill/>
          <a:ln>
            <a:noFill/>
          </a:ln>
        </p:spPr>
        <p:txBody>
          <a:bodyPr spcFirstLastPara="1" wrap="square" lIns="91425" tIns="91425" rIns="91425" bIns="91425" anchor="t" anchorCtr="0">
            <a:spAutoFit/>
          </a:bodyPr>
          <a:lstStyle/>
          <a:p>
            <a:pPr marL="0" lvl="0" indent="0" algn="ctr" rtl="0">
              <a:lnSpc>
                <a:spcPct val="150000"/>
              </a:lnSpc>
              <a:spcBef>
                <a:spcPts val="0"/>
              </a:spcBef>
              <a:spcAft>
                <a:spcPts val="0"/>
              </a:spcAft>
              <a:buNone/>
            </a:pPr>
            <a:r>
              <a:rPr lang="es" sz="2000" b="1">
                <a:solidFill>
                  <a:schemeClr val="dk1"/>
                </a:solidFill>
              </a:rPr>
              <a:t>Pruebas</a:t>
            </a:r>
            <a:endParaRPr sz="2100" b="1"/>
          </a:p>
        </p:txBody>
      </p:sp>
      <p:pic>
        <p:nvPicPr>
          <p:cNvPr id="174" name="Google Shape;174;p31"/>
          <p:cNvPicPr preferRelativeResize="0"/>
          <p:nvPr/>
        </p:nvPicPr>
        <p:blipFill>
          <a:blip r:embed="rId3">
            <a:alphaModFix/>
          </a:blip>
          <a:stretch>
            <a:fillRect/>
          </a:stretch>
        </p:blipFill>
        <p:spPr>
          <a:xfrm>
            <a:off x="772725" y="1008300"/>
            <a:ext cx="7533202" cy="37666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4"/>
          <p:cNvSpPr txBox="1"/>
          <p:nvPr/>
        </p:nvSpPr>
        <p:spPr>
          <a:xfrm>
            <a:off x="907250" y="527250"/>
            <a:ext cx="78063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2000" b="1"/>
              <a:t>Entrevista</a:t>
            </a:r>
            <a:endParaRPr sz="2000" b="1"/>
          </a:p>
        </p:txBody>
      </p:sp>
      <p:sp>
        <p:nvSpPr>
          <p:cNvPr id="64" name="Google Shape;64;p14"/>
          <p:cNvSpPr txBox="1"/>
          <p:nvPr/>
        </p:nvSpPr>
        <p:spPr>
          <a:xfrm>
            <a:off x="447200" y="1148250"/>
            <a:ext cx="3124800" cy="4464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s" sz="1700" b="1">
                <a:solidFill>
                  <a:schemeClr val="dk1"/>
                </a:solidFill>
              </a:rPr>
              <a:t>Resultados</a:t>
            </a:r>
            <a:endParaRPr sz="1700" b="1">
              <a:solidFill>
                <a:schemeClr val="dk1"/>
              </a:solidFill>
            </a:endParaRPr>
          </a:p>
        </p:txBody>
      </p:sp>
      <p:pic>
        <p:nvPicPr>
          <p:cNvPr id="65" name="Google Shape;65;p14"/>
          <p:cNvPicPr preferRelativeResize="0"/>
          <p:nvPr/>
        </p:nvPicPr>
        <p:blipFill>
          <a:blip r:embed="rId3">
            <a:alphaModFix/>
          </a:blip>
          <a:stretch>
            <a:fillRect/>
          </a:stretch>
        </p:blipFill>
        <p:spPr>
          <a:xfrm>
            <a:off x="907250" y="1563750"/>
            <a:ext cx="7691550" cy="33588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32"/>
          <p:cNvPicPr preferRelativeResize="0"/>
          <p:nvPr/>
        </p:nvPicPr>
        <p:blipFill>
          <a:blip r:embed="rId3">
            <a:alphaModFix/>
          </a:blip>
          <a:stretch>
            <a:fillRect/>
          </a:stretch>
        </p:blipFill>
        <p:spPr>
          <a:xfrm>
            <a:off x="694051" y="799475"/>
            <a:ext cx="7539926" cy="4241200"/>
          </a:xfrm>
          <a:prstGeom prst="rect">
            <a:avLst/>
          </a:prstGeom>
          <a:noFill/>
          <a:ln>
            <a:noFill/>
          </a:ln>
        </p:spPr>
      </p:pic>
      <p:sp>
        <p:nvSpPr>
          <p:cNvPr id="180" name="Google Shape;180;p32"/>
          <p:cNvSpPr txBox="1"/>
          <p:nvPr/>
        </p:nvSpPr>
        <p:spPr>
          <a:xfrm>
            <a:off x="718850" y="210700"/>
            <a:ext cx="3123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a:t>1er error de conexión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pic>
        <p:nvPicPr>
          <p:cNvPr id="185" name="Google Shape;185;p33"/>
          <p:cNvPicPr preferRelativeResize="0"/>
          <p:nvPr/>
        </p:nvPicPr>
        <p:blipFill rotWithShape="1">
          <a:blip r:embed="rId3">
            <a:alphaModFix/>
          </a:blip>
          <a:srcRect l="-11094" t="-22189" r="-11094"/>
          <a:stretch/>
        </p:blipFill>
        <p:spPr>
          <a:xfrm>
            <a:off x="152400" y="152400"/>
            <a:ext cx="8602134" cy="4838701"/>
          </a:xfrm>
          <a:prstGeom prst="rect">
            <a:avLst/>
          </a:prstGeom>
          <a:noFill/>
          <a:ln>
            <a:noFill/>
          </a:ln>
        </p:spPr>
      </p:pic>
      <p:sp>
        <p:nvSpPr>
          <p:cNvPr id="186" name="Google Shape;186;p33"/>
          <p:cNvSpPr txBox="1"/>
          <p:nvPr/>
        </p:nvSpPr>
        <p:spPr>
          <a:xfrm>
            <a:off x="1016300" y="409000"/>
            <a:ext cx="3048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a:t>2do error de lata de cliente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pic>
        <p:nvPicPr>
          <p:cNvPr id="191" name="Google Shape;191;p34"/>
          <p:cNvPicPr preferRelativeResize="0"/>
          <p:nvPr/>
        </p:nvPicPr>
        <p:blipFill>
          <a:blip r:embed="rId3">
            <a:alphaModFix/>
          </a:blip>
          <a:stretch>
            <a:fillRect/>
          </a:stretch>
        </p:blipFill>
        <p:spPr>
          <a:xfrm>
            <a:off x="855176" y="887775"/>
            <a:ext cx="7316826" cy="4115725"/>
          </a:xfrm>
          <a:prstGeom prst="rect">
            <a:avLst/>
          </a:prstGeom>
          <a:noFill/>
          <a:ln>
            <a:noFill/>
          </a:ln>
        </p:spPr>
      </p:pic>
      <p:sp>
        <p:nvSpPr>
          <p:cNvPr id="192" name="Google Shape;192;p34"/>
          <p:cNvSpPr txBox="1"/>
          <p:nvPr/>
        </p:nvSpPr>
        <p:spPr>
          <a:xfrm>
            <a:off x="855175" y="198300"/>
            <a:ext cx="353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a:t>3er error de imagen de producto</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pic>
        <p:nvPicPr>
          <p:cNvPr id="197" name="Google Shape;197;p35"/>
          <p:cNvPicPr preferRelativeResize="0"/>
          <p:nvPr/>
        </p:nvPicPr>
        <p:blipFill>
          <a:blip r:embed="rId3">
            <a:alphaModFix/>
          </a:blip>
          <a:stretch>
            <a:fillRect/>
          </a:stretch>
        </p:blipFill>
        <p:spPr>
          <a:xfrm>
            <a:off x="867575" y="916225"/>
            <a:ext cx="7515149" cy="4227275"/>
          </a:xfrm>
          <a:prstGeom prst="rect">
            <a:avLst/>
          </a:prstGeom>
          <a:noFill/>
          <a:ln>
            <a:noFill/>
          </a:ln>
        </p:spPr>
      </p:pic>
      <p:sp>
        <p:nvSpPr>
          <p:cNvPr id="198" name="Google Shape;198;p35"/>
          <p:cNvSpPr txBox="1"/>
          <p:nvPr/>
        </p:nvSpPr>
        <p:spPr>
          <a:xfrm>
            <a:off x="941950" y="396600"/>
            <a:ext cx="296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a:t>prueba satisfactoria de clientes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pic>
        <p:nvPicPr>
          <p:cNvPr id="203" name="Google Shape;203;p36"/>
          <p:cNvPicPr preferRelativeResize="0"/>
          <p:nvPr/>
        </p:nvPicPr>
        <p:blipFill>
          <a:blip r:embed="rId3">
            <a:alphaModFix/>
          </a:blip>
          <a:stretch>
            <a:fillRect/>
          </a:stretch>
        </p:blipFill>
        <p:spPr>
          <a:xfrm>
            <a:off x="706475" y="966800"/>
            <a:ext cx="7242451" cy="4073875"/>
          </a:xfrm>
          <a:prstGeom prst="rect">
            <a:avLst/>
          </a:prstGeom>
          <a:noFill/>
          <a:ln>
            <a:noFill/>
          </a:ln>
        </p:spPr>
      </p:pic>
      <p:sp>
        <p:nvSpPr>
          <p:cNvPr id="204" name="Google Shape;204;p36"/>
          <p:cNvSpPr txBox="1"/>
          <p:nvPr/>
        </p:nvSpPr>
        <p:spPr>
          <a:xfrm>
            <a:off x="979100" y="433800"/>
            <a:ext cx="4164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a:t>prueba de alta de producto ya satisfactoria</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7"/>
          <p:cNvSpPr txBox="1"/>
          <p:nvPr/>
        </p:nvSpPr>
        <p:spPr>
          <a:xfrm>
            <a:off x="3456900" y="2148450"/>
            <a:ext cx="2230200" cy="846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4300" b="1"/>
              <a:t>Gracias</a:t>
            </a:r>
            <a:r>
              <a:rPr lang="es" sz="3000" b="1"/>
              <a:t> </a:t>
            </a:r>
            <a:endParaRPr sz="3000" b="1"/>
          </a:p>
        </p:txBody>
      </p:sp>
      <p:pic>
        <p:nvPicPr>
          <p:cNvPr id="210" name="Google Shape;210;p37"/>
          <p:cNvPicPr preferRelativeResize="0"/>
          <p:nvPr/>
        </p:nvPicPr>
        <p:blipFill>
          <a:blip r:embed="rId3">
            <a:alphaModFix/>
          </a:blip>
          <a:stretch>
            <a:fillRect/>
          </a:stretch>
        </p:blipFill>
        <p:spPr>
          <a:xfrm>
            <a:off x="152400" y="3147450"/>
            <a:ext cx="3277600" cy="1843650"/>
          </a:xfrm>
          <a:prstGeom prst="rect">
            <a:avLst/>
          </a:prstGeom>
          <a:noFill/>
          <a:ln>
            <a:noFill/>
          </a:ln>
        </p:spPr>
      </p:pic>
      <p:pic>
        <p:nvPicPr>
          <p:cNvPr id="211" name="Google Shape;211;p37"/>
          <p:cNvPicPr preferRelativeResize="0"/>
          <p:nvPr/>
        </p:nvPicPr>
        <p:blipFill>
          <a:blip r:embed="rId4">
            <a:alphaModFix/>
          </a:blip>
          <a:stretch>
            <a:fillRect/>
          </a:stretch>
        </p:blipFill>
        <p:spPr>
          <a:xfrm>
            <a:off x="152400" y="152400"/>
            <a:ext cx="3047650" cy="1714300"/>
          </a:xfrm>
          <a:prstGeom prst="rect">
            <a:avLst/>
          </a:prstGeom>
          <a:noFill/>
          <a:ln>
            <a:noFill/>
          </a:ln>
        </p:spPr>
      </p:pic>
      <p:pic>
        <p:nvPicPr>
          <p:cNvPr id="212" name="Google Shape;212;p37"/>
          <p:cNvPicPr preferRelativeResize="0"/>
          <p:nvPr/>
        </p:nvPicPr>
        <p:blipFill>
          <a:blip r:embed="rId5">
            <a:alphaModFix/>
          </a:blip>
          <a:stretch>
            <a:fillRect/>
          </a:stretch>
        </p:blipFill>
        <p:spPr>
          <a:xfrm>
            <a:off x="6672125" y="232975"/>
            <a:ext cx="2230200" cy="2202243"/>
          </a:xfrm>
          <a:prstGeom prst="rect">
            <a:avLst/>
          </a:prstGeom>
          <a:noFill/>
          <a:ln>
            <a:noFill/>
          </a:ln>
        </p:spPr>
      </p:pic>
      <p:pic>
        <p:nvPicPr>
          <p:cNvPr id="213" name="Google Shape;213;p37"/>
          <p:cNvPicPr preferRelativeResize="0"/>
          <p:nvPr/>
        </p:nvPicPr>
        <p:blipFill>
          <a:blip r:embed="rId6">
            <a:alphaModFix/>
          </a:blip>
          <a:stretch>
            <a:fillRect/>
          </a:stretch>
        </p:blipFill>
        <p:spPr>
          <a:xfrm>
            <a:off x="5934198" y="3479875"/>
            <a:ext cx="2782107" cy="15897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p:nvPr/>
        </p:nvSpPr>
        <p:spPr>
          <a:xfrm>
            <a:off x="1033500" y="648161"/>
            <a:ext cx="7077000" cy="3847177"/>
          </a:xfrm>
          <a:prstGeom prst="rect">
            <a:avLst/>
          </a:prstGeom>
          <a:noFill/>
          <a:ln>
            <a:noFill/>
          </a:ln>
        </p:spPr>
        <p:txBody>
          <a:bodyPr spcFirstLastPara="1" wrap="square" lIns="91425" tIns="91425" rIns="91425" bIns="91425" anchor="t" anchorCtr="0">
            <a:spAutoFit/>
          </a:bodyPr>
          <a:lstStyle/>
          <a:p>
            <a:pPr marL="0" lvl="0" indent="-228600" algn="l" rtl="0">
              <a:lnSpc>
                <a:spcPct val="115000"/>
              </a:lnSpc>
              <a:spcBef>
                <a:spcPts val="1200"/>
              </a:spcBef>
              <a:spcAft>
                <a:spcPts val="0"/>
              </a:spcAft>
              <a:buNone/>
            </a:pPr>
            <a:r>
              <a:rPr lang="es" sz="1200" dirty="0"/>
              <a:t>1 .¿Cuál es el nombre de la empresa?</a:t>
            </a:r>
            <a:endParaRPr sz="1200" dirty="0"/>
          </a:p>
          <a:p>
            <a:pPr marL="0" lvl="0" indent="-228600" algn="l" rtl="0">
              <a:lnSpc>
                <a:spcPct val="115000"/>
              </a:lnSpc>
              <a:spcBef>
                <a:spcPts val="1200"/>
              </a:spcBef>
              <a:spcAft>
                <a:spcPts val="0"/>
              </a:spcAft>
              <a:buNone/>
            </a:pPr>
            <a:r>
              <a:rPr lang="es" sz="1200" dirty="0"/>
              <a:t>2.</a:t>
            </a:r>
            <a:r>
              <a:rPr lang="es" sz="700" dirty="0">
                <a:latin typeface="Times New Roman"/>
                <a:cs typeface="Times New Roman"/>
                <a:sym typeface="Times New Roman"/>
              </a:rPr>
              <a:t> </a:t>
            </a:r>
            <a:r>
              <a:rPr lang="es" sz="1200" dirty="0"/>
              <a:t>¿Ya tienes un sitio Web o es un proyecto desde cero? </a:t>
            </a:r>
            <a:endParaRPr sz="1200" dirty="0"/>
          </a:p>
          <a:p>
            <a:pPr marL="0" lvl="0" indent="-228600" algn="l" rtl="0">
              <a:lnSpc>
                <a:spcPct val="115000"/>
              </a:lnSpc>
              <a:spcBef>
                <a:spcPts val="1200"/>
              </a:spcBef>
              <a:spcAft>
                <a:spcPts val="0"/>
              </a:spcAft>
              <a:buNone/>
            </a:pPr>
            <a:r>
              <a:rPr lang="es" sz="1200" dirty="0"/>
              <a:t>3.</a:t>
            </a:r>
            <a:r>
              <a:rPr lang="es" sz="700" dirty="0">
                <a:latin typeface="Times New Roman"/>
                <a:cs typeface="Times New Roman"/>
                <a:sym typeface="Times New Roman"/>
              </a:rPr>
              <a:t> </a:t>
            </a:r>
            <a:r>
              <a:rPr lang="es" sz="1200" dirty="0"/>
              <a:t>¿Cuál es el propósito de la página? </a:t>
            </a:r>
            <a:endParaRPr sz="1200" dirty="0"/>
          </a:p>
          <a:p>
            <a:pPr marL="0" lvl="0" indent="-228600" algn="l" rtl="0">
              <a:lnSpc>
                <a:spcPct val="115000"/>
              </a:lnSpc>
              <a:spcBef>
                <a:spcPts val="1200"/>
              </a:spcBef>
              <a:spcAft>
                <a:spcPts val="0"/>
              </a:spcAft>
              <a:buNone/>
            </a:pPr>
            <a:r>
              <a:rPr lang="es" sz="1200" dirty="0"/>
              <a:t>4.</a:t>
            </a:r>
            <a:r>
              <a:rPr lang="es" sz="700" dirty="0">
                <a:latin typeface="Times New Roman"/>
                <a:cs typeface="Times New Roman"/>
                <a:sym typeface="Times New Roman"/>
              </a:rPr>
              <a:t> </a:t>
            </a:r>
            <a:r>
              <a:rPr lang="es" sz="1200" dirty="0"/>
              <a:t>¿A quién va dirigida la página? </a:t>
            </a:r>
            <a:endParaRPr sz="1200" dirty="0"/>
          </a:p>
          <a:p>
            <a:pPr marL="0" lvl="0" indent="-228600" algn="l" rtl="0">
              <a:lnSpc>
                <a:spcPct val="115000"/>
              </a:lnSpc>
              <a:spcBef>
                <a:spcPts val="1200"/>
              </a:spcBef>
              <a:spcAft>
                <a:spcPts val="0"/>
              </a:spcAft>
              <a:buNone/>
            </a:pPr>
            <a:r>
              <a:rPr lang="es" sz="1200" dirty="0"/>
              <a:t>5.</a:t>
            </a:r>
            <a:r>
              <a:rPr lang="es" sz="700" dirty="0">
                <a:latin typeface="Times New Roman"/>
                <a:cs typeface="Times New Roman"/>
                <a:sym typeface="Times New Roman"/>
              </a:rPr>
              <a:t> </a:t>
            </a:r>
            <a:r>
              <a:rPr lang="es" sz="1200" dirty="0"/>
              <a:t>¿Qué es lo primero que deseas que se visualice al entrar en el sitio? </a:t>
            </a:r>
            <a:endParaRPr sz="1200" dirty="0"/>
          </a:p>
          <a:p>
            <a:pPr marL="0" lvl="0" indent="-228600" algn="l" rtl="0">
              <a:lnSpc>
                <a:spcPct val="115000"/>
              </a:lnSpc>
              <a:spcBef>
                <a:spcPts val="1200"/>
              </a:spcBef>
              <a:spcAft>
                <a:spcPts val="0"/>
              </a:spcAft>
              <a:buNone/>
            </a:pPr>
            <a:r>
              <a:rPr lang="es" sz="1200" dirty="0"/>
              <a:t>6.</a:t>
            </a:r>
            <a:r>
              <a:rPr lang="es" sz="700" dirty="0">
                <a:latin typeface="Times New Roman"/>
                <a:cs typeface="Times New Roman"/>
                <a:sym typeface="Times New Roman"/>
              </a:rPr>
              <a:t> </a:t>
            </a:r>
            <a:r>
              <a:rPr lang="es" sz="1200" dirty="0"/>
              <a:t>¿Qué datos de los usuarios necesitas? </a:t>
            </a:r>
            <a:endParaRPr sz="1200" dirty="0"/>
          </a:p>
          <a:p>
            <a:pPr marL="0" lvl="0" indent="-228600" algn="l" rtl="0">
              <a:lnSpc>
                <a:spcPct val="115000"/>
              </a:lnSpc>
              <a:spcBef>
                <a:spcPts val="1200"/>
              </a:spcBef>
              <a:spcAft>
                <a:spcPts val="0"/>
              </a:spcAft>
              <a:buNone/>
            </a:pPr>
            <a:r>
              <a:rPr lang="es" sz="1200" dirty="0"/>
              <a:t>7.</a:t>
            </a:r>
            <a:r>
              <a:rPr lang="es" sz="700" dirty="0">
                <a:latin typeface="Times New Roman"/>
                <a:cs typeface="Times New Roman"/>
                <a:sym typeface="Times New Roman"/>
              </a:rPr>
              <a:t> </a:t>
            </a:r>
            <a:r>
              <a:rPr lang="es" sz="1200" dirty="0"/>
              <a:t>¿Cuántos números de contactos prefieres que deje el usuario? </a:t>
            </a:r>
            <a:endParaRPr sz="1200" dirty="0"/>
          </a:p>
          <a:p>
            <a:pPr marL="0" lvl="0" indent="-228600" algn="l" rtl="0">
              <a:lnSpc>
                <a:spcPct val="115000"/>
              </a:lnSpc>
              <a:spcBef>
                <a:spcPts val="1200"/>
              </a:spcBef>
              <a:spcAft>
                <a:spcPts val="0"/>
              </a:spcAft>
              <a:buNone/>
            </a:pPr>
            <a:r>
              <a:rPr lang="es" sz="1200" dirty="0"/>
              <a:t>8.</a:t>
            </a:r>
            <a:r>
              <a:rPr lang="es" sz="700" dirty="0">
                <a:latin typeface="Times New Roman"/>
                <a:cs typeface="Times New Roman"/>
                <a:sym typeface="Times New Roman"/>
              </a:rPr>
              <a:t> </a:t>
            </a:r>
            <a:r>
              <a:rPr lang="es" sz="1200" dirty="0"/>
              <a:t>¿Qué datos de los asesores necesitas? </a:t>
            </a:r>
            <a:endParaRPr sz="1200" dirty="0"/>
          </a:p>
          <a:p>
            <a:pPr marL="0" lvl="0" indent="-228600" algn="l" rtl="0">
              <a:lnSpc>
                <a:spcPct val="115000"/>
              </a:lnSpc>
              <a:spcBef>
                <a:spcPts val="1200"/>
              </a:spcBef>
              <a:spcAft>
                <a:spcPts val="0"/>
              </a:spcAft>
              <a:buNone/>
            </a:pPr>
            <a:r>
              <a:rPr lang="es" sz="1200" dirty="0"/>
              <a:t>9.</a:t>
            </a:r>
            <a:r>
              <a:rPr lang="es" sz="700" dirty="0">
                <a:latin typeface="Times New Roman"/>
                <a:cs typeface="Times New Roman"/>
                <a:sym typeface="Times New Roman"/>
              </a:rPr>
              <a:t> </a:t>
            </a:r>
            <a:r>
              <a:rPr lang="es" sz="1200" dirty="0"/>
              <a:t>¿Cuáles datos de los asesores se mostrarán al usuario? </a:t>
            </a:r>
            <a:endParaRPr sz="1200" dirty="0"/>
          </a:p>
          <a:p>
            <a:pPr marL="0" lvl="0" indent="-228600" algn="l" rtl="0">
              <a:lnSpc>
                <a:spcPct val="115000"/>
              </a:lnSpc>
              <a:spcBef>
                <a:spcPts val="1200"/>
              </a:spcBef>
              <a:spcAft>
                <a:spcPts val="0"/>
              </a:spcAft>
              <a:buNone/>
            </a:pPr>
            <a:r>
              <a:rPr lang="es" sz="1200" dirty="0"/>
              <a:t>10.</a:t>
            </a:r>
            <a:r>
              <a:rPr lang="es" sz="700" dirty="0">
                <a:latin typeface="Times New Roman"/>
                <a:ea typeface="Times New Roman"/>
                <a:cs typeface="Times New Roman"/>
                <a:sym typeface="Times New Roman"/>
              </a:rPr>
              <a:t> </a:t>
            </a:r>
            <a:r>
              <a:rPr lang="es" sz="1200" dirty="0"/>
              <a:t>¿Qué datos del usuario podrá ver el asesor? </a:t>
            </a:r>
            <a:endParaRPr sz="1200" dirty="0"/>
          </a:p>
        </p:txBody>
      </p:sp>
      <p:sp>
        <p:nvSpPr>
          <p:cNvPr id="71" name="Google Shape;71;p15"/>
          <p:cNvSpPr txBox="1"/>
          <p:nvPr/>
        </p:nvSpPr>
        <p:spPr>
          <a:xfrm>
            <a:off x="941950" y="161125"/>
            <a:ext cx="1884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a:t>ENTREVISTA</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p:nvPr/>
        </p:nvSpPr>
        <p:spPr>
          <a:xfrm>
            <a:off x="1073375" y="405043"/>
            <a:ext cx="5280000" cy="4945939"/>
          </a:xfrm>
          <a:prstGeom prst="rect">
            <a:avLst/>
          </a:prstGeom>
          <a:noFill/>
          <a:ln>
            <a:noFill/>
          </a:ln>
        </p:spPr>
        <p:txBody>
          <a:bodyPr spcFirstLastPara="1" wrap="square" lIns="91425" tIns="91425" rIns="91425" bIns="91425" anchor="t" anchorCtr="0">
            <a:spAutoFit/>
          </a:bodyPr>
          <a:lstStyle/>
          <a:p>
            <a:pPr lvl="0" indent="-228600">
              <a:lnSpc>
                <a:spcPct val="115000"/>
              </a:lnSpc>
              <a:spcBef>
                <a:spcPts val="1200"/>
              </a:spcBef>
            </a:pPr>
            <a:r>
              <a:rPr lang="es-MX" sz="1200" dirty="0"/>
              <a:t>¿Cómo desea que se la comunicación entre usuario y asesor? </a:t>
            </a:r>
          </a:p>
          <a:p>
            <a:pPr lvl="0" indent="-228600">
              <a:lnSpc>
                <a:spcPct val="115000"/>
              </a:lnSpc>
              <a:spcBef>
                <a:spcPts val="1200"/>
              </a:spcBef>
            </a:pPr>
            <a:r>
              <a:rPr lang="es-MX" sz="1200" dirty="0"/>
              <a:t>12.</a:t>
            </a:r>
            <a:r>
              <a:rPr lang="es-MX" sz="700" dirty="0">
                <a:latin typeface="Times New Roman"/>
                <a:ea typeface="Times New Roman"/>
                <a:cs typeface="Times New Roman"/>
                <a:sym typeface="Times New Roman"/>
              </a:rPr>
              <a:t> </a:t>
            </a:r>
            <a:r>
              <a:rPr lang="es-MX" sz="1200" dirty="0"/>
              <a:t>¿Cómo se registran las compras? </a:t>
            </a:r>
          </a:p>
          <a:p>
            <a:pPr lvl="0" indent="-228600">
              <a:lnSpc>
                <a:spcPct val="115000"/>
              </a:lnSpc>
              <a:spcBef>
                <a:spcPts val="1200"/>
              </a:spcBef>
            </a:pPr>
            <a:r>
              <a:rPr lang="es-MX" sz="1200" dirty="0"/>
              <a:t>13.</a:t>
            </a:r>
            <a:r>
              <a:rPr lang="es-MX" sz="700" dirty="0">
                <a:latin typeface="Times New Roman"/>
                <a:ea typeface="Times New Roman"/>
                <a:cs typeface="Times New Roman"/>
                <a:sym typeface="Times New Roman"/>
              </a:rPr>
              <a:t> </a:t>
            </a:r>
            <a:r>
              <a:rPr lang="es-MX" sz="1200" dirty="0"/>
              <a:t>¿Cuántas compras tendrá permitido hacer el usuario? </a:t>
            </a:r>
            <a:endParaRPr lang="es" sz="1200" dirty="0"/>
          </a:p>
          <a:p>
            <a:pPr marL="0" lvl="0" indent="-228600" algn="l" rtl="0">
              <a:lnSpc>
                <a:spcPct val="115000"/>
              </a:lnSpc>
              <a:spcBef>
                <a:spcPts val="1200"/>
              </a:spcBef>
              <a:spcAft>
                <a:spcPts val="0"/>
              </a:spcAft>
              <a:buNone/>
            </a:pPr>
            <a:r>
              <a:rPr lang="es" sz="1200" dirty="0"/>
              <a:t>14.</a:t>
            </a:r>
            <a:r>
              <a:rPr lang="es" sz="700" dirty="0">
                <a:latin typeface="Times New Roman"/>
                <a:ea typeface="Times New Roman"/>
                <a:cs typeface="Times New Roman"/>
                <a:sym typeface="Times New Roman"/>
              </a:rPr>
              <a:t> </a:t>
            </a:r>
            <a:r>
              <a:rPr lang="es" sz="1200" dirty="0"/>
              <a:t>¿Qué variables/categorías ocupa su empresa? </a:t>
            </a:r>
            <a:endParaRPr sz="1200" dirty="0"/>
          </a:p>
          <a:p>
            <a:pPr marL="0" lvl="0" indent="-228600" algn="l" rtl="0">
              <a:lnSpc>
                <a:spcPct val="115000"/>
              </a:lnSpc>
              <a:spcBef>
                <a:spcPts val="1200"/>
              </a:spcBef>
              <a:spcAft>
                <a:spcPts val="0"/>
              </a:spcAft>
              <a:buNone/>
            </a:pPr>
            <a:r>
              <a:rPr lang="es" sz="1200" dirty="0"/>
              <a:t>15.</a:t>
            </a:r>
            <a:r>
              <a:rPr lang="es" sz="700" dirty="0">
                <a:latin typeface="Times New Roman"/>
                <a:ea typeface="Times New Roman"/>
                <a:cs typeface="Times New Roman"/>
                <a:sym typeface="Times New Roman"/>
              </a:rPr>
              <a:t> </a:t>
            </a:r>
            <a:r>
              <a:rPr lang="es" sz="1200" dirty="0"/>
              <a:t>¿Qué medidas maneja? </a:t>
            </a:r>
            <a:endParaRPr sz="1200" dirty="0"/>
          </a:p>
          <a:p>
            <a:pPr marL="0" lvl="0" indent="-228600" algn="l" rtl="0">
              <a:lnSpc>
                <a:spcPct val="115000"/>
              </a:lnSpc>
              <a:spcBef>
                <a:spcPts val="1200"/>
              </a:spcBef>
              <a:spcAft>
                <a:spcPts val="0"/>
              </a:spcAft>
              <a:buNone/>
            </a:pPr>
            <a:r>
              <a:rPr lang="es" sz="1200" dirty="0"/>
              <a:t>16.</a:t>
            </a:r>
            <a:r>
              <a:rPr lang="es" sz="700" dirty="0">
                <a:latin typeface="Times New Roman"/>
                <a:ea typeface="Times New Roman"/>
                <a:cs typeface="Times New Roman"/>
                <a:sym typeface="Times New Roman"/>
              </a:rPr>
              <a:t> </a:t>
            </a:r>
            <a:r>
              <a:rPr lang="es" sz="1200" dirty="0"/>
              <a:t>¿Qué tipos de tela ofrece? </a:t>
            </a:r>
            <a:endParaRPr sz="1200" dirty="0"/>
          </a:p>
          <a:p>
            <a:pPr marL="0" lvl="0" indent="-228600" algn="l" rtl="0">
              <a:lnSpc>
                <a:spcPct val="115000"/>
              </a:lnSpc>
              <a:spcBef>
                <a:spcPts val="1200"/>
              </a:spcBef>
              <a:spcAft>
                <a:spcPts val="0"/>
              </a:spcAft>
              <a:buNone/>
            </a:pPr>
            <a:r>
              <a:rPr lang="es" sz="1200" dirty="0"/>
              <a:t>17.</a:t>
            </a:r>
            <a:r>
              <a:rPr lang="es" sz="700" dirty="0">
                <a:latin typeface="Times New Roman"/>
                <a:ea typeface="Times New Roman"/>
                <a:cs typeface="Times New Roman"/>
                <a:sym typeface="Times New Roman"/>
              </a:rPr>
              <a:t> </a:t>
            </a:r>
            <a:r>
              <a:rPr lang="es" sz="1200" dirty="0"/>
              <a:t>¿Ofrece descuentos? </a:t>
            </a:r>
            <a:endParaRPr sz="1200" dirty="0"/>
          </a:p>
          <a:p>
            <a:pPr marL="0" lvl="0" indent="-228600" algn="l" rtl="0">
              <a:lnSpc>
                <a:spcPct val="115000"/>
              </a:lnSpc>
              <a:spcBef>
                <a:spcPts val="1200"/>
              </a:spcBef>
              <a:spcAft>
                <a:spcPts val="0"/>
              </a:spcAft>
              <a:buNone/>
            </a:pPr>
            <a:r>
              <a:rPr lang="es" sz="1200" dirty="0"/>
              <a:t>18.</a:t>
            </a:r>
            <a:r>
              <a:rPr lang="es" sz="700" dirty="0">
                <a:latin typeface="Times New Roman"/>
                <a:ea typeface="Times New Roman"/>
                <a:cs typeface="Times New Roman"/>
                <a:sym typeface="Times New Roman"/>
              </a:rPr>
              <a:t> </a:t>
            </a:r>
            <a:r>
              <a:rPr lang="es" sz="1200" dirty="0"/>
              <a:t>¿Cómo desea que se muestren los descuentos? </a:t>
            </a:r>
            <a:endParaRPr sz="1200" dirty="0"/>
          </a:p>
          <a:p>
            <a:pPr marL="0" lvl="0" indent="-228600" algn="l" rtl="0">
              <a:lnSpc>
                <a:spcPct val="115000"/>
              </a:lnSpc>
              <a:spcBef>
                <a:spcPts val="1200"/>
              </a:spcBef>
              <a:spcAft>
                <a:spcPts val="0"/>
              </a:spcAft>
              <a:buNone/>
            </a:pPr>
            <a:r>
              <a:rPr lang="es" sz="1200" dirty="0"/>
              <a:t>19.</a:t>
            </a:r>
            <a:r>
              <a:rPr lang="es" sz="700" dirty="0">
                <a:latin typeface="Times New Roman"/>
                <a:ea typeface="Times New Roman"/>
                <a:cs typeface="Times New Roman"/>
                <a:sym typeface="Times New Roman"/>
              </a:rPr>
              <a:t> </a:t>
            </a:r>
            <a:r>
              <a:rPr lang="es" sz="1200" dirty="0"/>
              <a:t>¿El dinero se depositaria en una cuenta señalada en el sitio o se pagaría personalmente? </a:t>
            </a:r>
            <a:endParaRPr sz="1200" dirty="0"/>
          </a:p>
          <a:p>
            <a:pPr marL="0" lvl="0" indent="-228600" algn="l" rtl="0">
              <a:lnSpc>
                <a:spcPct val="115000"/>
              </a:lnSpc>
              <a:spcBef>
                <a:spcPts val="1200"/>
              </a:spcBef>
              <a:spcAft>
                <a:spcPts val="0"/>
              </a:spcAft>
              <a:buNone/>
            </a:pPr>
            <a:r>
              <a:rPr lang="es" sz="1200" dirty="0"/>
              <a:t>20.</a:t>
            </a:r>
            <a:r>
              <a:rPr lang="es" sz="700" dirty="0">
                <a:latin typeface="Times New Roman"/>
                <a:ea typeface="Times New Roman"/>
                <a:cs typeface="Times New Roman"/>
                <a:sym typeface="Times New Roman"/>
              </a:rPr>
              <a:t> </a:t>
            </a:r>
            <a:r>
              <a:rPr lang="es" sz="1200" dirty="0"/>
              <a:t>¿Algo que deseé usted añadir al sitio que no se haya mencionado?</a:t>
            </a:r>
            <a:endParaRPr sz="1200" dirty="0"/>
          </a:p>
          <a:p>
            <a:pPr marL="0" lvl="0" indent="0" algn="l" rtl="0">
              <a:lnSpc>
                <a:spcPct val="115000"/>
              </a:lnSpc>
              <a:spcBef>
                <a:spcPts val="1200"/>
              </a:spcBef>
              <a:spcAft>
                <a:spcPts val="0"/>
              </a:spcAft>
              <a:buNone/>
            </a:pPr>
            <a:r>
              <a:rPr lang="es" sz="1200" dirty="0"/>
              <a:t> </a:t>
            </a:r>
            <a:endParaRPr sz="1200" dirty="0"/>
          </a:p>
          <a:p>
            <a:pPr marL="0" lvl="0" indent="0" algn="l" rtl="0">
              <a:lnSpc>
                <a:spcPct val="115000"/>
              </a:lnSpc>
              <a:spcBef>
                <a:spcPts val="1200"/>
              </a:spcBef>
              <a:spcAft>
                <a:spcPts val="1200"/>
              </a:spcAft>
              <a:buNone/>
            </a:pPr>
            <a:r>
              <a:rPr lang="es" sz="1200" dirty="0"/>
              <a:t> </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7"/>
          <p:cNvSpPr txBox="1"/>
          <p:nvPr/>
        </p:nvSpPr>
        <p:spPr>
          <a:xfrm>
            <a:off x="920675" y="540675"/>
            <a:ext cx="78063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2000" b="1"/>
              <a:t>Objetivo</a:t>
            </a:r>
            <a:endParaRPr sz="2000" b="1"/>
          </a:p>
        </p:txBody>
      </p:sp>
      <p:sp>
        <p:nvSpPr>
          <p:cNvPr id="82" name="Google Shape;82;p17"/>
          <p:cNvSpPr txBox="1"/>
          <p:nvPr/>
        </p:nvSpPr>
        <p:spPr>
          <a:xfrm>
            <a:off x="447200" y="1148250"/>
            <a:ext cx="3124800" cy="2285211"/>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Clr>
                <a:schemeClr val="dk1"/>
              </a:buClr>
              <a:buSzPts val="1100"/>
              <a:buFont typeface="Arial"/>
              <a:buNone/>
            </a:pPr>
            <a:r>
              <a:rPr lang="es" sz="1300" b="1" dirty="0"/>
              <a:t>Buscar y satisfacer las necesidades de un cliente en concreto, para esto se le realizará una entrevista que tiene como objetivo buscar los requerimientos del software, luego se hará la documentación necesaria para que se pueda formar la base del software a realizar.</a:t>
            </a:r>
            <a:endParaRPr sz="1300" b="1" dirty="0"/>
          </a:p>
        </p:txBody>
      </p:sp>
      <p:pic>
        <p:nvPicPr>
          <p:cNvPr id="83" name="Google Shape;83;p17"/>
          <p:cNvPicPr preferRelativeResize="0"/>
          <p:nvPr/>
        </p:nvPicPr>
        <p:blipFill>
          <a:blip r:embed="rId3">
            <a:alphaModFix/>
          </a:blip>
          <a:stretch>
            <a:fillRect/>
          </a:stretch>
        </p:blipFill>
        <p:spPr>
          <a:xfrm>
            <a:off x="3724400" y="1093275"/>
            <a:ext cx="4945649" cy="29536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8"/>
          <p:cNvSpPr txBox="1"/>
          <p:nvPr/>
        </p:nvSpPr>
        <p:spPr>
          <a:xfrm>
            <a:off x="458575" y="1364450"/>
            <a:ext cx="3124800" cy="2885375"/>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s" sz="1300" b="1" dirty="0"/>
              <a:t>Debido a la pandemia el cliente está buscando una herramienta mediante la cual sus productos puedan ser cotizados y adquiridos de forma remota. Dada la incertidumbre de no saber si habrá nuevas restricciones relacionadas con la pandemia, el cliente busca que los posibles compradores de sus productos tengan una opción remota.</a:t>
            </a:r>
            <a:endParaRPr sz="1300" b="1" dirty="0"/>
          </a:p>
        </p:txBody>
      </p:sp>
      <p:sp>
        <p:nvSpPr>
          <p:cNvPr id="89" name="Google Shape;89;p18"/>
          <p:cNvSpPr txBox="1"/>
          <p:nvPr/>
        </p:nvSpPr>
        <p:spPr>
          <a:xfrm>
            <a:off x="920675" y="540675"/>
            <a:ext cx="78063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2000" b="1"/>
              <a:t>Problemática</a:t>
            </a:r>
            <a:endParaRPr sz="2000" b="1"/>
          </a:p>
        </p:txBody>
      </p:sp>
      <p:pic>
        <p:nvPicPr>
          <p:cNvPr id="90" name="Google Shape;90;p18"/>
          <p:cNvPicPr preferRelativeResize="0"/>
          <p:nvPr/>
        </p:nvPicPr>
        <p:blipFill>
          <a:blip r:embed="rId3">
            <a:alphaModFix/>
          </a:blip>
          <a:stretch>
            <a:fillRect/>
          </a:stretch>
        </p:blipFill>
        <p:spPr>
          <a:xfrm>
            <a:off x="5317500" y="1446025"/>
            <a:ext cx="2703900" cy="2703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9"/>
          <p:cNvSpPr txBox="1"/>
          <p:nvPr/>
        </p:nvSpPr>
        <p:spPr>
          <a:xfrm>
            <a:off x="1654625" y="1193725"/>
            <a:ext cx="6338400" cy="1084882"/>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s" sz="1300" b="1" dirty="0"/>
              <a:t>Se trata de un software para una tienda de persianas donde se puede crear administradores (con privilegios), usuarios que después de crear una cuenta pueden realizar pedidos con opciones predefinidas para conocer qué clase de persiana desea.</a:t>
            </a:r>
            <a:endParaRPr sz="1300" b="1" dirty="0"/>
          </a:p>
        </p:txBody>
      </p:sp>
      <p:sp>
        <p:nvSpPr>
          <p:cNvPr id="96" name="Google Shape;96;p19"/>
          <p:cNvSpPr txBox="1"/>
          <p:nvPr/>
        </p:nvSpPr>
        <p:spPr>
          <a:xfrm>
            <a:off x="920675" y="540675"/>
            <a:ext cx="78063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2000" b="1"/>
              <a:t>Descripción del software</a:t>
            </a:r>
            <a:endParaRPr sz="2000" b="1"/>
          </a:p>
        </p:txBody>
      </p:sp>
      <p:pic>
        <p:nvPicPr>
          <p:cNvPr id="97" name="Google Shape;97;p19"/>
          <p:cNvPicPr preferRelativeResize="0"/>
          <p:nvPr/>
        </p:nvPicPr>
        <p:blipFill>
          <a:blip r:embed="rId3">
            <a:alphaModFix/>
          </a:blip>
          <a:stretch>
            <a:fillRect/>
          </a:stretch>
        </p:blipFill>
        <p:spPr>
          <a:xfrm>
            <a:off x="2063000" y="2478925"/>
            <a:ext cx="5161876" cy="23665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0"/>
          <p:cNvSpPr txBox="1"/>
          <p:nvPr/>
        </p:nvSpPr>
        <p:spPr>
          <a:xfrm>
            <a:off x="920675" y="540675"/>
            <a:ext cx="78063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2000" b="1"/>
              <a:t>Diagrama de clases</a:t>
            </a:r>
            <a:endParaRPr sz="2000" b="1"/>
          </a:p>
        </p:txBody>
      </p:sp>
      <p:pic>
        <p:nvPicPr>
          <p:cNvPr id="103" name="Google Shape;103;p20"/>
          <p:cNvPicPr preferRelativeResize="0"/>
          <p:nvPr/>
        </p:nvPicPr>
        <p:blipFill rotWithShape="1">
          <a:blip r:embed="rId3">
            <a:alphaModFix/>
          </a:blip>
          <a:srcRect l="23419" t="22666" r="23425" b="20894"/>
          <a:stretch/>
        </p:blipFill>
        <p:spPr>
          <a:xfrm>
            <a:off x="2155175" y="1108578"/>
            <a:ext cx="5672775" cy="33966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1"/>
          <p:cNvSpPr txBox="1"/>
          <p:nvPr/>
        </p:nvSpPr>
        <p:spPr>
          <a:xfrm>
            <a:off x="920675" y="540675"/>
            <a:ext cx="78063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2000" b="1"/>
              <a:t>Diagrama de colaboración</a:t>
            </a:r>
            <a:endParaRPr sz="2000" b="1"/>
          </a:p>
        </p:txBody>
      </p:sp>
      <p:pic>
        <p:nvPicPr>
          <p:cNvPr id="109" name="Google Shape;109;p21"/>
          <p:cNvPicPr preferRelativeResize="0"/>
          <p:nvPr/>
        </p:nvPicPr>
        <p:blipFill rotWithShape="1">
          <a:blip r:embed="rId3">
            <a:alphaModFix/>
          </a:blip>
          <a:srcRect b="14486"/>
          <a:stretch/>
        </p:blipFill>
        <p:spPr>
          <a:xfrm>
            <a:off x="1956800" y="1104650"/>
            <a:ext cx="5734050" cy="3429000"/>
          </a:xfrm>
          <a:prstGeom prst="rect">
            <a:avLst/>
          </a:prstGeom>
          <a:noFill/>
          <a:ln>
            <a:noFill/>
          </a:ln>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{70C9C79C-E87D-B045-A216-1BF5DE6FA9BD}tf10001058</Template>
  <TotalTime>0</TotalTime>
  <Words>504</Words>
  <Application>Microsoft Macintosh PowerPoint</Application>
  <PresentationFormat>Presentación en pantalla (16:9)</PresentationFormat>
  <Paragraphs>65</Paragraphs>
  <Slides>25</Slides>
  <Notes>25</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25</vt:i4>
      </vt:variant>
    </vt:vector>
  </HeadingPairs>
  <TitlesOfParts>
    <vt:vector size="30" baseType="lpstr">
      <vt:lpstr>Arial</vt:lpstr>
      <vt:lpstr>Calibri</vt:lpstr>
      <vt:lpstr>Calibri Light</vt:lpstr>
      <vt:lpstr>Times New Roman</vt:lpstr>
      <vt:lpstr>Celestial</vt:lpstr>
      <vt:lpstr>Equipo 6  “Tienda de Persianas”   </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Equipo 6  “Tienda de Persianas”   </dc:title>
  <cp:lastModifiedBy>Sergio Ordaz Romero</cp:lastModifiedBy>
  <cp:revision>1</cp:revision>
  <dcterms:modified xsi:type="dcterms:W3CDTF">2021-11-25T13:19:19Z</dcterms:modified>
</cp:coreProperties>
</file>